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3.xml" ContentType="application/vnd.openxmlformats-officedocument.presentationml.tags+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4.xml" ContentType="application/vnd.openxmlformats-officedocument.presentationml.tags+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5.xml" ContentType="application/vnd.openxmlformats-officedocument.presentationml.tags+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6.xml" ContentType="application/vnd.openxmlformats-officedocument.presentationml.tags+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62" r:id="rId3"/>
    <p:sldId id="269" r:id="rId4"/>
    <p:sldId id="267" r:id="rId5"/>
    <p:sldId id="263" r:id="rId6"/>
    <p:sldId id="265" r:id="rId7"/>
    <p:sldId id="266" r:id="rId8"/>
    <p:sldId id="268" r:id="rId9"/>
    <p:sldId id="261" r:id="rId10"/>
  </p:sldIdLst>
  <p:sldSz cx="12192000" cy="6858000"/>
  <p:notesSz cx="6797675" cy="9925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99653337-08DE-4521-B3CD-1918C666C449}">
          <p14:sldIdLst>
            <p14:sldId id="256"/>
          </p14:sldIdLst>
        </p14:section>
        <p14:section name="Sekcja bez tytułu" id="{07053234-3A9B-455C-9734-C94167A8C792}">
          <p14:sldIdLst>
            <p14:sldId id="262"/>
            <p14:sldId id="269"/>
            <p14:sldId id="267"/>
            <p14:sldId id="263"/>
            <p14:sldId id="265"/>
            <p14:sldId id="266"/>
            <p14:sldId id="268"/>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E79"/>
    <a:srgbClr val="69C509"/>
    <a:srgbClr val="3C9B00"/>
    <a:srgbClr val="0072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94718" autoAdjust="0"/>
  </p:normalViewPr>
  <p:slideViewPr>
    <p:cSldViewPr snapToGrid="0">
      <p:cViewPr varScale="1">
        <p:scale>
          <a:sx n="68" d="100"/>
          <a:sy n="68" d="100"/>
        </p:scale>
        <p:origin x="48" y="7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1D6A5A-C983-44BF-A58E-AE017A9D4D7F}"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lang="en-GB"/>
        </a:p>
      </dgm:t>
    </dgm:pt>
    <dgm:pt modelId="{33B15ADF-9BF5-4350-AAC1-A7AA2757E6C3}">
      <dgm:prSet phldrT="[Tekst]"/>
      <dgm:spPr/>
      <dgm:t>
        <a:bodyPr/>
        <a:lstStyle/>
        <a:p>
          <a:r>
            <a:rPr lang="en-GB" noProof="0" dirty="0"/>
            <a:t>Mediation strategies</a:t>
          </a:r>
        </a:p>
      </dgm:t>
    </dgm:pt>
    <dgm:pt modelId="{19087D80-236D-4468-B4D2-93A10FA676E5}" type="parTrans" cxnId="{B57D01E9-E057-43C9-BAD5-10FEB5A392C2}">
      <dgm:prSet/>
      <dgm:spPr/>
      <dgm:t>
        <a:bodyPr/>
        <a:lstStyle/>
        <a:p>
          <a:endParaRPr lang="en-GB" noProof="0" dirty="0"/>
        </a:p>
      </dgm:t>
    </dgm:pt>
    <dgm:pt modelId="{FAB938E2-A512-4D9E-A6E9-639ECB4B7048}" type="sibTrans" cxnId="{B57D01E9-E057-43C9-BAD5-10FEB5A392C2}">
      <dgm:prSet/>
      <dgm:spPr/>
      <dgm:t>
        <a:bodyPr/>
        <a:lstStyle/>
        <a:p>
          <a:endParaRPr lang="en-GB" noProof="0" dirty="0"/>
        </a:p>
      </dgm:t>
    </dgm:pt>
    <dgm:pt modelId="{E4E1ACD8-4AAF-4168-9F7F-705B848B2B7E}">
      <dgm:prSet phldrT="[Tekst]"/>
      <dgm:spPr/>
      <dgm:t>
        <a:bodyPr/>
        <a:lstStyle/>
        <a:p>
          <a:r>
            <a:rPr lang="en-GB" noProof="0" dirty="0"/>
            <a:t>Pre-planning</a:t>
          </a:r>
        </a:p>
      </dgm:t>
    </dgm:pt>
    <dgm:pt modelId="{0040A2D8-7B14-4EFA-AB9E-D66D2832C458}" type="parTrans" cxnId="{5224504F-2B26-4406-A46D-B726BC8515B5}">
      <dgm:prSet/>
      <dgm:spPr/>
      <dgm:t>
        <a:bodyPr/>
        <a:lstStyle/>
        <a:p>
          <a:endParaRPr lang="en-GB" noProof="0" dirty="0"/>
        </a:p>
      </dgm:t>
    </dgm:pt>
    <dgm:pt modelId="{0FB2639C-E659-471E-8CAE-9CEFB5083B88}" type="sibTrans" cxnId="{5224504F-2B26-4406-A46D-B726BC8515B5}">
      <dgm:prSet/>
      <dgm:spPr/>
      <dgm:t>
        <a:bodyPr/>
        <a:lstStyle/>
        <a:p>
          <a:endParaRPr lang="en-GB" noProof="0" dirty="0"/>
        </a:p>
      </dgm:t>
    </dgm:pt>
    <dgm:pt modelId="{29252D0A-F19E-4638-96CD-41ACFE61AFE1}">
      <dgm:prSet phldrT="[Tekst]"/>
      <dgm:spPr/>
      <dgm:t>
        <a:bodyPr/>
        <a:lstStyle/>
        <a:p>
          <a:r>
            <a:rPr lang="en-GB" noProof="0" dirty="0"/>
            <a:t>Execution</a:t>
          </a:r>
        </a:p>
      </dgm:t>
    </dgm:pt>
    <dgm:pt modelId="{A3B3ADFE-47A0-4686-8A45-D005BEF22F81}" type="parTrans" cxnId="{DE6D1BB2-6742-4930-9BAE-325CA85EE8E2}">
      <dgm:prSet/>
      <dgm:spPr/>
      <dgm:t>
        <a:bodyPr/>
        <a:lstStyle/>
        <a:p>
          <a:endParaRPr lang="en-GB" noProof="0" dirty="0"/>
        </a:p>
      </dgm:t>
    </dgm:pt>
    <dgm:pt modelId="{D25D0899-CA3D-416C-85A0-3024AEE5168E}" type="sibTrans" cxnId="{DE6D1BB2-6742-4930-9BAE-325CA85EE8E2}">
      <dgm:prSet/>
      <dgm:spPr/>
      <dgm:t>
        <a:bodyPr/>
        <a:lstStyle/>
        <a:p>
          <a:endParaRPr lang="en-GB" noProof="0" dirty="0"/>
        </a:p>
      </dgm:t>
    </dgm:pt>
    <dgm:pt modelId="{5EA9E5B9-169A-451C-81AE-A1FFC6B78C3A}">
      <dgm:prSet phldrT="[Tekst]"/>
      <dgm:spPr/>
      <dgm:t>
        <a:bodyPr/>
        <a:lstStyle/>
        <a:p>
          <a:r>
            <a:rPr lang="pl-PL" noProof="0"/>
            <a:t>Monitoring</a:t>
          </a:r>
          <a:endParaRPr lang="en-GB" noProof="0" dirty="0"/>
        </a:p>
      </dgm:t>
    </dgm:pt>
    <dgm:pt modelId="{46538952-40AA-4FC1-8FFE-70A7B17013CB}" type="parTrans" cxnId="{D38739BF-C72F-4088-A766-BB4859B075FC}">
      <dgm:prSet/>
      <dgm:spPr/>
      <dgm:t>
        <a:bodyPr/>
        <a:lstStyle/>
        <a:p>
          <a:endParaRPr lang="en-GB" noProof="0" dirty="0"/>
        </a:p>
      </dgm:t>
    </dgm:pt>
    <dgm:pt modelId="{09480FF8-C993-4453-8A65-22F2DE9D84BF}" type="sibTrans" cxnId="{D38739BF-C72F-4088-A766-BB4859B075FC}">
      <dgm:prSet/>
      <dgm:spPr/>
      <dgm:t>
        <a:bodyPr/>
        <a:lstStyle/>
        <a:p>
          <a:endParaRPr lang="en-GB" noProof="0" dirty="0"/>
        </a:p>
      </dgm:t>
    </dgm:pt>
    <dgm:pt modelId="{9E6F67FD-31E2-4430-90B5-B4CA08930A2E}">
      <dgm:prSet phldrT="[Tekst]"/>
      <dgm:spPr/>
      <dgm:t>
        <a:bodyPr/>
        <a:lstStyle/>
        <a:p>
          <a:r>
            <a:rPr lang="en-GB" noProof="0" dirty="0"/>
            <a:t>Repair</a:t>
          </a:r>
        </a:p>
      </dgm:t>
    </dgm:pt>
    <dgm:pt modelId="{C43088D1-FCFA-4FD1-B4FD-FC0893C610BF}" type="parTrans" cxnId="{C45186D1-29CE-40F0-B77D-8F3A5E21D63D}">
      <dgm:prSet/>
      <dgm:spPr/>
      <dgm:t>
        <a:bodyPr/>
        <a:lstStyle/>
        <a:p>
          <a:endParaRPr lang="en-GB" noProof="0" dirty="0"/>
        </a:p>
      </dgm:t>
    </dgm:pt>
    <dgm:pt modelId="{276A7204-7355-4195-8834-3208B2D82D45}" type="sibTrans" cxnId="{C45186D1-29CE-40F0-B77D-8F3A5E21D63D}">
      <dgm:prSet/>
      <dgm:spPr/>
      <dgm:t>
        <a:bodyPr/>
        <a:lstStyle/>
        <a:p>
          <a:endParaRPr lang="en-GB" noProof="0" dirty="0"/>
        </a:p>
      </dgm:t>
    </dgm:pt>
    <dgm:pt modelId="{F4D0E376-A5DD-4CAE-83E8-DD91AAAFAF80}" type="pres">
      <dgm:prSet presAssocID="{121D6A5A-C983-44BF-A58E-AE017A9D4D7F}" presName="Name0" presStyleCnt="0">
        <dgm:presLayoutVars>
          <dgm:chMax val="1"/>
          <dgm:dir/>
          <dgm:animLvl val="ctr"/>
          <dgm:resizeHandles val="exact"/>
        </dgm:presLayoutVars>
      </dgm:prSet>
      <dgm:spPr/>
    </dgm:pt>
    <dgm:pt modelId="{0BEDACE7-3575-4B61-BE71-0A4898A5B97F}" type="pres">
      <dgm:prSet presAssocID="{33B15ADF-9BF5-4350-AAC1-A7AA2757E6C3}" presName="centerShape" presStyleLbl="node0" presStyleIdx="0" presStyleCnt="1"/>
      <dgm:spPr/>
    </dgm:pt>
    <dgm:pt modelId="{C72BD342-4F90-446F-B3BE-F833803C56E2}" type="pres">
      <dgm:prSet presAssocID="{E4E1ACD8-4AAF-4168-9F7F-705B848B2B7E}" presName="node" presStyleLbl="node1" presStyleIdx="0" presStyleCnt="4">
        <dgm:presLayoutVars>
          <dgm:bulletEnabled val="1"/>
        </dgm:presLayoutVars>
      </dgm:prSet>
      <dgm:spPr/>
    </dgm:pt>
    <dgm:pt modelId="{FE95AE79-4FD4-4233-B090-4CF8B4DFE631}" type="pres">
      <dgm:prSet presAssocID="{E4E1ACD8-4AAF-4168-9F7F-705B848B2B7E}" presName="dummy" presStyleCnt="0"/>
      <dgm:spPr/>
    </dgm:pt>
    <dgm:pt modelId="{CC2CD649-3E36-4964-AE99-DB7BE609E9DD}" type="pres">
      <dgm:prSet presAssocID="{0FB2639C-E659-471E-8CAE-9CEFB5083B88}" presName="sibTrans" presStyleLbl="sibTrans2D1" presStyleIdx="0" presStyleCnt="4"/>
      <dgm:spPr/>
    </dgm:pt>
    <dgm:pt modelId="{E9C4E254-FCF3-4FA5-AAC3-3791DF229E78}" type="pres">
      <dgm:prSet presAssocID="{29252D0A-F19E-4638-96CD-41ACFE61AFE1}" presName="node" presStyleLbl="node1" presStyleIdx="1" presStyleCnt="4">
        <dgm:presLayoutVars>
          <dgm:bulletEnabled val="1"/>
        </dgm:presLayoutVars>
      </dgm:prSet>
      <dgm:spPr/>
    </dgm:pt>
    <dgm:pt modelId="{EB4FD02D-F093-4D19-94E1-275E8FA3CC11}" type="pres">
      <dgm:prSet presAssocID="{29252D0A-F19E-4638-96CD-41ACFE61AFE1}" presName="dummy" presStyleCnt="0"/>
      <dgm:spPr/>
    </dgm:pt>
    <dgm:pt modelId="{2E15C3B8-692D-4400-85FA-DCE647F664AA}" type="pres">
      <dgm:prSet presAssocID="{D25D0899-CA3D-416C-85A0-3024AEE5168E}" presName="sibTrans" presStyleLbl="sibTrans2D1" presStyleIdx="1" presStyleCnt="4"/>
      <dgm:spPr/>
    </dgm:pt>
    <dgm:pt modelId="{6E529FCD-9C9B-4FDB-8296-6CA2E12B4A53}" type="pres">
      <dgm:prSet presAssocID="{5EA9E5B9-169A-451C-81AE-A1FFC6B78C3A}" presName="node" presStyleLbl="node1" presStyleIdx="2" presStyleCnt="4">
        <dgm:presLayoutVars>
          <dgm:bulletEnabled val="1"/>
        </dgm:presLayoutVars>
      </dgm:prSet>
      <dgm:spPr/>
    </dgm:pt>
    <dgm:pt modelId="{C36EFCFB-9F79-42D4-8950-0C249D2F21E4}" type="pres">
      <dgm:prSet presAssocID="{5EA9E5B9-169A-451C-81AE-A1FFC6B78C3A}" presName="dummy" presStyleCnt="0"/>
      <dgm:spPr/>
    </dgm:pt>
    <dgm:pt modelId="{190B0D1A-9BC6-4927-8C2E-798A10AD7986}" type="pres">
      <dgm:prSet presAssocID="{09480FF8-C993-4453-8A65-22F2DE9D84BF}" presName="sibTrans" presStyleLbl="sibTrans2D1" presStyleIdx="2" presStyleCnt="4"/>
      <dgm:spPr/>
    </dgm:pt>
    <dgm:pt modelId="{5C8FCC99-1CFE-44BE-B9A6-6FCF9D0B4C50}" type="pres">
      <dgm:prSet presAssocID="{9E6F67FD-31E2-4430-90B5-B4CA08930A2E}" presName="node" presStyleLbl="node1" presStyleIdx="3" presStyleCnt="4">
        <dgm:presLayoutVars>
          <dgm:bulletEnabled val="1"/>
        </dgm:presLayoutVars>
      </dgm:prSet>
      <dgm:spPr/>
    </dgm:pt>
    <dgm:pt modelId="{91154EF7-19F9-4B91-B92A-DFE9BCE997E5}" type="pres">
      <dgm:prSet presAssocID="{9E6F67FD-31E2-4430-90B5-B4CA08930A2E}" presName="dummy" presStyleCnt="0"/>
      <dgm:spPr/>
    </dgm:pt>
    <dgm:pt modelId="{D4298EC9-A1D8-40AD-BBD0-F06989347156}" type="pres">
      <dgm:prSet presAssocID="{276A7204-7355-4195-8834-3208B2D82D45}" presName="sibTrans" presStyleLbl="sibTrans2D1" presStyleIdx="3" presStyleCnt="4"/>
      <dgm:spPr/>
    </dgm:pt>
  </dgm:ptLst>
  <dgm:cxnLst>
    <dgm:cxn modelId="{902D0608-D126-4FA9-9F7E-915DB8DF5A7D}" type="presOf" srcId="{29252D0A-F19E-4638-96CD-41ACFE61AFE1}" destId="{E9C4E254-FCF3-4FA5-AAC3-3791DF229E78}" srcOrd="0" destOrd="0" presId="urn:microsoft.com/office/officeart/2005/8/layout/radial6"/>
    <dgm:cxn modelId="{FD30B065-A4A4-43A0-B395-D0C182B73200}" type="presOf" srcId="{33B15ADF-9BF5-4350-AAC1-A7AA2757E6C3}" destId="{0BEDACE7-3575-4B61-BE71-0A4898A5B97F}" srcOrd="0" destOrd="0" presId="urn:microsoft.com/office/officeart/2005/8/layout/radial6"/>
    <dgm:cxn modelId="{5224504F-2B26-4406-A46D-B726BC8515B5}" srcId="{33B15ADF-9BF5-4350-AAC1-A7AA2757E6C3}" destId="{E4E1ACD8-4AAF-4168-9F7F-705B848B2B7E}" srcOrd="0" destOrd="0" parTransId="{0040A2D8-7B14-4EFA-AB9E-D66D2832C458}" sibTransId="{0FB2639C-E659-471E-8CAE-9CEFB5083B88}"/>
    <dgm:cxn modelId="{2D7CA051-37F7-4334-BE07-7F694D12CDAB}" type="presOf" srcId="{D25D0899-CA3D-416C-85A0-3024AEE5168E}" destId="{2E15C3B8-692D-4400-85FA-DCE647F664AA}" srcOrd="0" destOrd="0" presId="urn:microsoft.com/office/officeart/2005/8/layout/radial6"/>
    <dgm:cxn modelId="{33042F79-9940-4C27-AFA8-F3F80E33C371}" type="presOf" srcId="{121D6A5A-C983-44BF-A58E-AE017A9D4D7F}" destId="{F4D0E376-A5DD-4CAE-83E8-DD91AAAFAF80}" srcOrd="0" destOrd="0" presId="urn:microsoft.com/office/officeart/2005/8/layout/radial6"/>
    <dgm:cxn modelId="{2E052F7B-D379-4FF5-BE08-E4D241216950}" type="presOf" srcId="{5EA9E5B9-169A-451C-81AE-A1FFC6B78C3A}" destId="{6E529FCD-9C9B-4FDB-8296-6CA2E12B4A53}" srcOrd="0" destOrd="0" presId="urn:microsoft.com/office/officeart/2005/8/layout/radial6"/>
    <dgm:cxn modelId="{3023FC9C-07E8-41F3-B793-2400F26EC636}" type="presOf" srcId="{09480FF8-C993-4453-8A65-22F2DE9D84BF}" destId="{190B0D1A-9BC6-4927-8C2E-798A10AD7986}" srcOrd="0" destOrd="0" presId="urn:microsoft.com/office/officeart/2005/8/layout/radial6"/>
    <dgm:cxn modelId="{DE6D1BB2-6742-4930-9BAE-325CA85EE8E2}" srcId="{33B15ADF-9BF5-4350-AAC1-A7AA2757E6C3}" destId="{29252D0A-F19E-4638-96CD-41ACFE61AFE1}" srcOrd="1" destOrd="0" parTransId="{A3B3ADFE-47A0-4686-8A45-D005BEF22F81}" sibTransId="{D25D0899-CA3D-416C-85A0-3024AEE5168E}"/>
    <dgm:cxn modelId="{1BAD9CBA-E550-4706-BEB1-8C00ADC32A88}" type="presOf" srcId="{276A7204-7355-4195-8834-3208B2D82D45}" destId="{D4298EC9-A1D8-40AD-BBD0-F06989347156}" srcOrd="0" destOrd="0" presId="urn:microsoft.com/office/officeart/2005/8/layout/radial6"/>
    <dgm:cxn modelId="{D2147CBC-4788-43B2-92E2-B33B50A5D27C}" type="presOf" srcId="{E4E1ACD8-4AAF-4168-9F7F-705B848B2B7E}" destId="{C72BD342-4F90-446F-B3BE-F833803C56E2}" srcOrd="0" destOrd="0" presId="urn:microsoft.com/office/officeart/2005/8/layout/radial6"/>
    <dgm:cxn modelId="{D38739BF-C72F-4088-A766-BB4859B075FC}" srcId="{33B15ADF-9BF5-4350-AAC1-A7AA2757E6C3}" destId="{5EA9E5B9-169A-451C-81AE-A1FFC6B78C3A}" srcOrd="2" destOrd="0" parTransId="{46538952-40AA-4FC1-8FFE-70A7B17013CB}" sibTransId="{09480FF8-C993-4453-8A65-22F2DE9D84BF}"/>
    <dgm:cxn modelId="{C45186D1-29CE-40F0-B77D-8F3A5E21D63D}" srcId="{33B15ADF-9BF5-4350-AAC1-A7AA2757E6C3}" destId="{9E6F67FD-31E2-4430-90B5-B4CA08930A2E}" srcOrd="3" destOrd="0" parTransId="{C43088D1-FCFA-4FD1-B4FD-FC0893C610BF}" sibTransId="{276A7204-7355-4195-8834-3208B2D82D45}"/>
    <dgm:cxn modelId="{B57D01E9-E057-43C9-BAD5-10FEB5A392C2}" srcId="{121D6A5A-C983-44BF-A58E-AE017A9D4D7F}" destId="{33B15ADF-9BF5-4350-AAC1-A7AA2757E6C3}" srcOrd="0" destOrd="0" parTransId="{19087D80-236D-4468-B4D2-93A10FA676E5}" sibTransId="{FAB938E2-A512-4D9E-A6E9-639ECB4B7048}"/>
    <dgm:cxn modelId="{8E81DAEA-74CB-46F9-9391-3A035A165AC4}" type="presOf" srcId="{0FB2639C-E659-471E-8CAE-9CEFB5083B88}" destId="{CC2CD649-3E36-4964-AE99-DB7BE609E9DD}" srcOrd="0" destOrd="0" presId="urn:microsoft.com/office/officeart/2005/8/layout/radial6"/>
    <dgm:cxn modelId="{4C90B7F4-C1FC-4556-832D-0539D1B51CAC}" type="presOf" srcId="{9E6F67FD-31E2-4430-90B5-B4CA08930A2E}" destId="{5C8FCC99-1CFE-44BE-B9A6-6FCF9D0B4C50}" srcOrd="0" destOrd="0" presId="urn:microsoft.com/office/officeart/2005/8/layout/radial6"/>
    <dgm:cxn modelId="{298BF44A-ACF5-4E0E-A433-FCF4B43FEA5D}" type="presParOf" srcId="{F4D0E376-A5DD-4CAE-83E8-DD91AAAFAF80}" destId="{0BEDACE7-3575-4B61-BE71-0A4898A5B97F}" srcOrd="0" destOrd="0" presId="urn:microsoft.com/office/officeart/2005/8/layout/radial6"/>
    <dgm:cxn modelId="{A5F25BF8-20F2-45B8-BB6D-DF6E3F82D989}" type="presParOf" srcId="{F4D0E376-A5DD-4CAE-83E8-DD91AAAFAF80}" destId="{C72BD342-4F90-446F-B3BE-F833803C56E2}" srcOrd="1" destOrd="0" presId="urn:microsoft.com/office/officeart/2005/8/layout/radial6"/>
    <dgm:cxn modelId="{DF97A417-F7B6-49C9-8CFF-061E4C994CCC}" type="presParOf" srcId="{F4D0E376-A5DD-4CAE-83E8-DD91AAAFAF80}" destId="{FE95AE79-4FD4-4233-B090-4CF8B4DFE631}" srcOrd="2" destOrd="0" presId="urn:microsoft.com/office/officeart/2005/8/layout/radial6"/>
    <dgm:cxn modelId="{34DCB14B-9FD9-4ADE-B6F5-38E2A29A4766}" type="presParOf" srcId="{F4D0E376-A5DD-4CAE-83E8-DD91AAAFAF80}" destId="{CC2CD649-3E36-4964-AE99-DB7BE609E9DD}" srcOrd="3" destOrd="0" presId="urn:microsoft.com/office/officeart/2005/8/layout/radial6"/>
    <dgm:cxn modelId="{4682F672-2B12-4CE4-9FD7-8EA4D423841E}" type="presParOf" srcId="{F4D0E376-A5DD-4CAE-83E8-DD91AAAFAF80}" destId="{E9C4E254-FCF3-4FA5-AAC3-3791DF229E78}" srcOrd="4" destOrd="0" presId="urn:microsoft.com/office/officeart/2005/8/layout/radial6"/>
    <dgm:cxn modelId="{2904ECA3-106A-48C0-A529-F5A3229BE7EC}" type="presParOf" srcId="{F4D0E376-A5DD-4CAE-83E8-DD91AAAFAF80}" destId="{EB4FD02D-F093-4D19-94E1-275E8FA3CC11}" srcOrd="5" destOrd="0" presId="urn:microsoft.com/office/officeart/2005/8/layout/radial6"/>
    <dgm:cxn modelId="{21987591-4574-49AD-B0A3-3959C228B168}" type="presParOf" srcId="{F4D0E376-A5DD-4CAE-83E8-DD91AAAFAF80}" destId="{2E15C3B8-692D-4400-85FA-DCE647F664AA}" srcOrd="6" destOrd="0" presId="urn:microsoft.com/office/officeart/2005/8/layout/radial6"/>
    <dgm:cxn modelId="{0BE04FA0-2092-49BF-9D5B-6B4CBBB68F31}" type="presParOf" srcId="{F4D0E376-A5DD-4CAE-83E8-DD91AAAFAF80}" destId="{6E529FCD-9C9B-4FDB-8296-6CA2E12B4A53}" srcOrd="7" destOrd="0" presId="urn:microsoft.com/office/officeart/2005/8/layout/radial6"/>
    <dgm:cxn modelId="{36154B4C-C1DF-4B17-8B85-1F973437FA8E}" type="presParOf" srcId="{F4D0E376-A5DD-4CAE-83E8-DD91AAAFAF80}" destId="{C36EFCFB-9F79-42D4-8950-0C249D2F21E4}" srcOrd="8" destOrd="0" presId="urn:microsoft.com/office/officeart/2005/8/layout/radial6"/>
    <dgm:cxn modelId="{8924D0CC-59C0-452C-85E6-4167734001EB}" type="presParOf" srcId="{F4D0E376-A5DD-4CAE-83E8-DD91AAAFAF80}" destId="{190B0D1A-9BC6-4927-8C2E-798A10AD7986}" srcOrd="9" destOrd="0" presId="urn:microsoft.com/office/officeart/2005/8/layout/radial6"/>
    <dgm:cxn modelId="{236EF974-8DD2-47F4-8E36-11DCD7C08A54}" type="presParOf" srcId="{F4D0E376-A5DD-4CAE-83E8-DD91AAAFAF80}" destId="{5C8FCC99-1CFE-44BE-B9A6-6FCF9D0B4C50}" srcOrd="10" destOrd="0" presId="urn:microsoft.com/office/officeart/2005/8/layout/radial6"/>
    <dgm:cxn modelId="{97DECBC5-934F-4F76-8AFA-17F5ACCBADF8}" type="presParOf" srcId="{F4D0E376-A5DD-4CAE-83E8-DD91AAAFAF80}" destId="{91154EF7-19F9-4B91-B92A-DFE9BCE997E5}" srcOrd="11" destOrd="0" presId="urn:microsoft.com/office/officeart/2005/8/layout/radial6"/>
    <dgm:cxn modelId="{EF537210-AC72-4585-8D57-1D0B9491DF1E}" type="presParOf" srcId="{F4D0E376-A5DD-4CAE-83E8-DD91AAAFAF80}" destId="{D4298EC9-A1D8-40AD-BBD0-F06989347156}"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B9B194-39B9-4A21-AD7D-FA8F41A0F6C0}"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GB"/>
        </a:p>
      </dgm:t>
    </dgm:pt>
    <dgm:pt modelId="{B660D95B-FE14-43DF-99B6-3965A5CFE6A4}">
      <dgm:prSet phldrT="[Text]" custT="1"/>
      <dgm:spPr/>
      <dgm:t>
        <a:bodyPr/>
        <a:lstStyle/>
        <a:p>
          <a:r>
            <a:rPr lang="en-US" sz="1600" b="1" noProof="0" dirty="0">
              <a:solidFill>
                <a:schemeClr val="bg1"/>
              </a:solidFill>
            </a:rPr>
            <a:t>Mediating strategies</a:t>
          </a:r>
        </a:p>
      </dgm:t>
    </dgm:pt>
    <dgm:pt modelId="{6EE8A948-36CF-493C-9149-01D26AEB0C68}" type="parTrans" cxnId="{0A3032F1-C589-4358-BD02-2B7E56C3A6C2}">
      <dgm:prSet/>
      <dgm:spPr/>
      <dgm:t>
        <a:bodyPr/>
        <a:lstStyle/>
        <a:p>
          <a:endParaRPr lang="en-GB"/>
        </a:p>
      </dgm:t>
    </dgm:pt>
    <dgm:pt modelId="{5472203A-EAD8-4BC4-9C61-7974BA2BED84}" type="sibTrans" cxnId="{0A3032F1-C589-4358-BD02-2B7E56C3A6C2}">
      <dgm:prSet/>
      <dgm:spPr/>
      <dgm:t>
        <a:bodyPr/>
        <a:lstStyle/>
        <a:p>
          <a:endParaRPr lang="en-GB"/>
        </a:p>
      </dgm:t>
    </dgm:pt>
    <dgm:pt modelId="{3FA56864-9A15-4560-A9B1-4531AAC5E9E8}">
      <dgm:prSet phldrT="[Text]" custT="1"/>
      <dgm:spPr/>
      <dgm:t>
        <a:bodyPr/>
        <a:lstStyle/>
        <a:p>
          <a:r>
            <a:rPr lang="en-US" sz="1600" noProof="0" dirty="0"/>
            <a:t>Strategies to simplify a text</a:t>
          </a:r>
        </a:p>
      </dgm:t>
    </dgm:pt>
    <dgm:pt modelId="{F03E89CE-C502-41C6-BC5E-C43D9098AE48}" type="parTrans" cxnId="{94064D93-F9B7-4270-AC08-B04C00895744}">
      <dgm:prSet/>
      <dgm:spPr/>
      <dgm:t>
        <a:bodyPr/>
        <a:lstStyle/>
        <a:p>
          <a:endParaRPr lang="en-GB"/>
        </a:p>
      </dgm:t>
    </dgm:pt>
    <dgm:pt modelId="{2C16FB01-5B51-4D48-9EE1-58685CABF967}" type="sibTrans" cxnId="{94064D93-F9B7-4270-AC08-B04C00895744}">
      <dgm:prSet/>
      <dgm:spPr/>
      <dgm:t>
        <a:bodyPr/>
        <a:lstStyle/>
        <a:p>
          <a:endParaRPr lang="en-GB"/>
        </a:p>
      </dgm:t>
    </dgm:pt>
    <dgm:pt modelId="{F5C776E3-4747-4B11-975C-43C8329DF1DD}">
      <dgm:prSet phldrT="[Text]" custT="1"/>
      <dgm:spPr/>
      <dgm:t>
        <a:bodyPr/>
        <a:lstStyle/>
        <a:p>
          <a:r>
            <a:rPr lang="en-US" sz="1600" noProof="0" dirty="0"/>
            <a:t>Strategies to explain a new concept</a:t>
          </a:r>
        </a:p>
      </dgm:t>
    </dgm:pt>
    <dgm:pt modelId="{74807C00-253E-4DC1-A8AA-C315CF38C6C1}" type="sibTrans" cxnId="{C355CB31-4421-4288-B348-592E863E6084}">
      <dgm:prSet/>
      <dgm:spPr/>
      <dgm:t>
        <a:bodyPr/>
        <a:lstStyle/>
        <a:p>
          <a:endParaRPr lang="en-GB"/>
        </a:p>
      </dgm:t>
    </dgm:pt>
    <dgm:pt modelId="{CB06BA93-C4CC-422C-8FE6-A17DC3B37A83}" type="parTrans" cxnId="{C355CB31-4421-4288-B348-592E863E6084}">
      <dgm:prSet/>
      <dgm:spPr/>
      <dgm:t>
        <a:bodyPr/>
        <a:lstStyle/>
        <a:p>
          <a:endParaRPr lang="en-GB"/>
        </a:p>
      </dgm:t>
    </dgm:pt>
    <dgm:pt modelId="{D68730A2-356A-465A-9DC3-CC508180D51C}" type="pres">
      <dgm:prSet presAssocID="{01B9B194-39B9-4A21-AD7D-FA8F41A0F6C0}" presName="Name0" presStyleCnt="0">
        <dgm:presLayoutVars>
          <dgm:chMax val="1"/>
          <dgm:dir/>
          <dgm:animLvl val="ctr"/>
          <dgm:resizeHandles val="exact"/>
        </dgm:presLayoutVars>
      </dgm:prSet>
      <dgm:spPr/>
    </dgm:pt>
    <dgm:pt modelId="{45472F81-B786-49A1-990B-5FE3FAD65D70}" type="pres">
      <dgm:prSet presAssocID="{B660D95B-FE14-43DF-99B6-3965A5CFE6A4}" presName="centerShape" presStyleLbl="node0" presStyleIdx="0" presStyleCnt="1" custScaleX="89580" custScaleY="93924" custLinFactNeighborX="-4142" custLinFactNeighborY="4142"/>
      <dgm:spPr/>
    </dgm:pt>
    <dgm:pt modelId="{836712A0-341E-47D5-86F9-395C29ABD5A4}" type="pres">
      <dgm:prSet presAssocID="{F5C776E3-4747-4B11-975C-43C8329DF1DD}" presName="node" presStyleLbl="node1" presStyleIdx="0" presStyleCnt="2" custScaleX="156323" custScaleY="150859" custRadScaleRad="110315" custRadScaleInc="-158582">
        <dgm:presLayoutVars>
          <dgm:bulletEnabled val="1"/>
        </dgm:presLayoutVars>
      </dgm:prSet>
      <dgm:spPr/>
    </dgm:pt>
    <dgm:pt modelId="{D48DC18F-91DB-4870-BDE0-204EFB4DD638}" type="pres">
      <dgm:prSet presAssocID="{F5C776E3-4747-4B11-975C-43C8329DF1DD}" presName="dummy" presStyleCnt="0"/>
      <dgm:spPr/>
    </dgm:pt>
    <dgm:pt modelId="{DC27CF08-F56C-44DA-8E76-7FBDDB2F1FD1}" type="pres">
      <dgm:prSet presAssocID="{74807C00-253E-4DC1-A8AA-C315CF38C6C1}" presName="sibTrans" presStyleLbl="sibTrans2D1" presStyleIdx="0" presStyleCnt="2"/>
      <dgm:spPr/>
    </dgm:pt>
    <dgm:pt modelId="{DB94E36F-0108-449F-A4CA-0C89435ED6D9}" type="pres">
      <dgm:prSet presAssocID="{3FA56864-9A15-4560-A9B1-4531AAC5E9E8}" presName="node" presStyleLbl="node1" presStyleIdx="1" presStyleCnt="2" custScaleX="146400" custScaleY="149586" custRadScaleRad="94537" custRadScaleInc="-138776">
        <dgm:presLayoutVars>
          <dgm:bulletEnabled val="1"/>
        </dgm:presLayoutVars>
      </dgm:prSet>
      <dgm:spPr/>
    </dgm:pt>
    <dgm:pt modelId="{BCCD7A85-A8B6-47A1-931A-8C6532C92B14}" type="pres">
      <dgm:prSet presAssocID="{3FA56864-9A15-4560-A9B1-4531AAC5E9E8}" presName="dummy" presStyleCnt="0"/>
      <dgm:spPr/>
    </dgm:pt>
    <dgm:pt modelId="{8BC0D1C4-D3C1-4B9B-BC8F-4D930CFC432C}" type="pres">
      <dgm:prSet presAssocID="{2C16FB01-5B51-4D48-9EE1-58685CABF967}" presName="sibTrans" presStyleLbl="sibTrans2D1" presStyleIdx="1" presStyleCnt="2"/>
      <dgm:spPr/>
    </dgm:pt>
  </dgm:ptLst>
  <dgm:cxnLst>
    <dgm:cxn modelId="{3424AC26-93FB-43AA-8EA0-BF664E55B4E1}" type="presOf" srcId="{74807C00-253E-4DC1-A8AA-C315CF38C6C1}" destId="{DC27CF08-F56C-44DA-8E76-7FBDDB2F1FD1}" srcOrd="0" destOrd="0" presId="urn:microsoft.com/office/officeart/2005/8/layout/radial6"/>
    <dgm:cxn modelId="{C355CB31-4421-4288-B348-592E863E6084}" srcId="{B660D95B-FE14-43DF-99B6-3965A5CFE6A4}" destId="{F5C776E3-4747-4B11-975C-43C8329DF1DD}" srcOrd="0" destOrd="0" parTransId="{CB06BA93-C4CC-422C-8FE6-A17DC3B37A83}" sibTransId="{74807C00-253E-4DC1-A8AA-C315CF38C6C1}"/>
    <dgm:cxn modelId="{C5B8F541-624C-4AD4-A271-F5C7A2491A8D}" type="presOf" srcId="{2C16FB01-5B51-4D48-9EE1-58685CABF967}" destId="{8BC0D1C4-D3C1-4B9B-BC8F-4D930CFC432C}" srcOrd="0" destOrd="0" presId="urn:microsoft.com/office/officeart/2005/8/layout/radial6"/>
    <dgm:cxn modelId="{625AD787-CE1C-407C-8CAE-18F30F2383C6}" type="presOf" srcId="{F5C776E3-4747-4B11-975C-43C8329DF1DD}" destId="{836712A0-341E-47D5-86F9-395C29ABD5A4}" srcOrd="0" destOrd="0" presId="urn:microsoft.com/office/officeart/2005/8/layout/radial6"/>
    <dgm:cxn modelId="{1188DF88-D2DA-44C2-9D06-0B98C5C1059D}" type="presOf" srcId="{01B9B194-39B9-4A21-AD7D-FA8F41A0F6C0}" destId="{D68730A2-356A-465A-9DC3-CC508180D51C}" srcOrd="0" destOrd="0" presId="urn:microsoft.com/office/officeart/2005/8/layout/radial6"/>
    <dgm:cxn modelId="{94064D93-F9B7-4270-AC08-B04C00895744}" srcId="{B660D95B-FE14-43DF-99B6-3965A5CFE6A4}" destId="{3FA56864-9A15-4560-A9B1-4531AAC5E9E8}" srcOrd="1" destOrd="0" parTransId="{F03E89CE-C502-41C6-BC5E-C43D9098AE48}" sibTransId="{2C16FB01-5B51-4D48-9EE1-58685CABF967}"/>
    <dgm:cxn modelId="{B7850F9F-9AE9-4313-B5AC-59E8878AE8A1}" type="presOf" srcId="{B660D95B-FE14-43DF-99B6-3965A5CFE6A4}" destId="{45472F81-B786-49A1-990B-5FE3FAD65D70}" srcOrd="0" destOrd="0" presId="urn:microsoft.com/office/officeart/2005/8/layout/radial6"/>
    <dgm:cxn modelId="{C381ABEB-41DF-4A51-87BE-081EF3E1A2A9}" type="presOf" srcId="{3FA56864-9A15-4560-A9B1-4531AAC5E9E8}" destId="{DB94E36F-0108-449F-A4CA-0C89435ED6D9}" srcOrd="0" destOrd="0" presId="urn:microsoft.com/office/officeart/2005/8/layout/radial6"/>
    <dgm:cxn modelId="{0A3032F1-C589-4358-BD02-2B7E56C3A6C2}" srcId="{01B9B194-39B9-4A21-AD7D-FA8F41A0F6C0}" destId="{B660D95B-FE14-43DF-99B6-3965A5CFE6A4}" srcOrd="0" destOrd="0" parTransId="{6EE8A948-36CF-493C-9149-01D26AEB0C68}" sibTransId="{5472203A-EAD8-4BC4-9C61-7974BA2BED84}"/>
    <dgm:cxn modelId="{4D670F4B-24CF-445E-B9A0-61A6A694E533}" type="presParOf" srcId="{D68730A2-356A-465A-9DC3-CC508180D51C}" destId="{45472F81-B786-49A1-990B-5FE3FAD65D70}" srcOrd="0" destOrd="0" presId="urn:microsoft.com/office/officeart/2005/8/layout/radial6"/>
    <dgm:cxn modelId="{1B87CF7C-98BE-4C44-90C4-FDF4068B39E5}" type="presParOf" srcId="{D68730A2-356A-465A-9DC3-CC508180D51C}" destId="{836712A0-341E-47D5-86F9-395C29ABD5A4}" srcOrd="1" destOrd="0" presId="urn:microsoft.com/office/officeart/2005/8/layout/radial6"/>
    <dgm:cxn modelId="{24675BBA-0A48-4AD1-AFA6-56B496910727}" type="presParOf" srcId="{D68730A2-356A-465A-9DC3-CC508180D51C}" destId="{D48DC18F-91DB-4870-BDE0-204EFB4DD638}" srcOrd="2" destOrd="0" presId="urn:microsoft.com/office/officeart/2005/8/layout/radial6"/>
    <dgm:cxn modelId="{5BE1F5E9-6549-4401-8204-2C01FD02A5DC}" type="presParOf" srcId="{D68730A2-356A-465A-9DC3-CC508180D51C}" destId="{DC27CF08-F56C-44DA-8E76-7FBDDB2F1FD1}" srcOrd="3" destOrd="0" presId="urn:microsoft.com/office/officeart/2005/8/layout/radial6"/>
    <dgm:cxn modelId="{AF8CF165-C769-400B-BE98-E8F586F1B6E7}" type="presParOf" srcId="{D68730A2-356A-465A-9DC3-CC508180D51C}" destId="{DB94E36F-0108-449F-A4CA-0C89435ED6D9}" srcOrd="4" destOrd="0" presId="urn:microsoft.com/office/officeart/2005/8/layout/radial6"/>
    <dgm:cxn modelId="{AEDDD884-8419-456D-A7A5-4A702E957DC5}" type="presParOf" srcId="{D68730A2-356A-465A-9DC3-CC508180D51C}" destId="{BCCD7A85-A8B6-47A1-931A-8C6532C92B14}" srcOrd="5" destOrd="0" presId="urn:microsoft.com/office/officeart/2005/8/layout/radial6"/>
    <dgm:cxn modelId="{DCBB9677-C87E-4D88-8C37-1273C9A2AEE2}" type="presParOf" srcId="{D68730A2-356A-465A-9DC3-CC508180D51C}" destId="{8BC0D1C4-D3C1-4B9B-BC8F-4D930CFC432C}" srcOrd="6"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E4CA2B-0DC1-406F-BB23-9A353B21BC2B}"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en-GB"/>
        </a:p>
      </dgm:t>
    </dgm:pt>
    <dgm:pt modelId="{EAD7F602-AEA7-48CE-AD7A-7ECB8BA6AB88}">
      <dgm:prSet phldrT="[Text]" custT="1"/>
      <dgm:spPr/>
      <dgm:t>
        <a:bodyPr/>
        <a:lstStyle/>
        <a:p>
          <a:r>
            <a:rPr lang="en-GB" sz="1600" noProof="0" dirty="0"/>
            <a:t>Mediation strategies</a:t>
          </a:r>
        </a:p>
      </dgm:t>
    </dgm:pt>
    <dgm:pt modelId="{B646D651-B142-4705-B228-F3326A8A9F41}" type="parTrans" cxnId="{B6172BC8-6CCD-44F6-B4E1-BA6869B49038}">
      <dgm:prSet/>
      <dgm:spPr/>
      <dgm:t>
        <a:bodyPr/>
        <a:lstStyle/>
        <a:p>
          <a:endParaRPr lang="en-GB"/>
        </a:p>
      </dgm:t>
    </dgm:pt>
    <dgm:pt modelId="{B9E86323-9DC8-4798-99A5-4757EBAD5A6B}" type="sibTrans" cxnId="{B6172BC8-6CCD-44F6-B4E1-BA6869B49038}">
      <dgm:prSet/>
      <dgm:spPr/>
      <dgm:t>
        <a:bodyPr/>
        <a:lstStyle/>
        <a:p>
          <a:endParaRPr lang="en-GB"/>
        </a:p>
      </dgm:t>
    </dgm:pt>
    <dgm:pt modelId="{A3796035-9E92-4A3F-B735-B769288C66CA}">
      <dgm:prSet phldrT="[Text]" custT="1"/>
      <dgm:spPr/>
      <dgm:t>
        <a:bodyPr/>
        <a:lstStyle/>
        <a:p>
          <a:r>
            <a:rPr lang="en-GB" sz="1600" noProof="0" dirty="0"/>
            <a:t>Strategies to explain a new concept</a:t>
          </a:r>
        </a:p>
      </dgm:t>
    </dgm:pt>
    <dgm:pt modelId="{50FD48B0-BB4C-4AA2-8B0B-EA2B34E3AB4E}" type="parTrans" cxnId="{F64F6FC8-C14E-4C29-A86E-53AA30A397F1}">
      <dgm:prSet/>
      <dgm:spPr/>
      <dgm:t>
        <a:bodyPr/>
        <a:lstStyle/>
        <a:p>
          <a:endParaRPr lang="en-GB" noProof="0" dirty="0"/>
        </a:p>
      </dgm:t>
    </dgm:pt>
    <dgm:pt modelId="{CCCF99F0-BC3A-412D-8532-2162E1FFB377}" type="sibTrans" cxnId="{F64F6FC8-C14E-4C29-A86E-53AA30A397F1}">
      <dgm:prSet/>
      <dgm:spPr/>
      <dgm:t>
        <a:bodyPr/>
        <a:lstStyle/>
        <a:p>
          <a:endParaRPr lang="en-GB"/>
        </a:p>
      </dgm:t>
    </dgm:pt>
    <dgm:pt modelId="{FFD5EA40-E824-49AD-B0A1-34A20E01FFCA}">
      <dgm:prSet phldrT="[Text]" custT="1"/>
      <dgm:spPr/>
      <dgm:t>
        <a:bodyPr/>
        <a:lstStyle/>
        <a:p>
          <a:r>
            <a:rPr lang="en-GB" sz="1600" noProof="0" dirty="0"/>
            <a:t>Strategies to simplify a text</a:t>
          </a:r>
        </a:p>
      </dgm:t>
    </dgm:pt>
    <dgm:pt modelId="{3AA84A5E-2D9C-4105-9B61-A89E3ECC161B}" type="parTrans" cxnId="{5C57611C-74A4-4685-B640-486608E499D3}">
      <dgm:prSet/>
      <dgm:spPr/>
      <dgm:t>
        <a:bodyPr/>
        <a:lstStyle/>
        <a:p>
          <a:endParaRPr lang="en-GB" noProof="0" dirty="0"/>
        </a:p>
      </dgm:t>
    </dgm:pt>
    <dgm:pt modelId="{291D00BD-B19F-4E7F-A444-1A5DF72727A8}" type="sibTrans" cxnId="{5C57611C-74A4-4685-B640-486608E499D3}">
      <dgm:prSet/>
      <dgm:spPr/>
      <dgm:t>
        <a:bodyPr/>
        <a:lstStyle/>
        <a:p>
          <a:endParaRPr lang="en-GB"/>
        </a:p>
      </dgm:t>
    </dgm:pt>
    <dgm:pt modelId="{E89CE978-09A5-460A-B508-D524E54A936C}">
      <dgm:prSet custT="1"/>
      <dgm:spPr/>
      <dgm:t>
        <a:bodyPr/>
        <a:lstStyle/>
        <a:p>
          <a:r>
            <a:rPr lang="en-GB" sz="1600" noProof="0" dirty="0"/>
            <a:t>Linking to previous knowledge</a:t>
          </a:r>
        </a:p>
      </dgm:t>
    </dgm:pt>
    <dgm:pt modelId="{30F40F37-69F5-486C-8701-3B8D95ACFDAE}" type="parTrans" cxnId="{818E93E8-B844-4523-93C4-93956DA0263E}">
      <dgm:prSet/>
      <dgm:spPr/>
      <dgm:t>
        <a:bodyPr/>
        <a:lstStyle/>
        <a:p>
          <a:endParaRPr lang="en-GB" noProof="0" dirty="0"/>
        </a:p>
      </dgm:t>
    </dgm:pt>
    <dgm:pt modelId="{36878035-B228-4482-A652-D0276CA8F4CC}" type="sibTrans" cxnId="{818E93E8-B844-4523-93C4-93956DA0263E}">
      <dgm:prSet/>
      <dgm:spPr/>
      <dgm:t>
        <a:bodyPr/>
        <a:lstStyle/>
        <a:p>
          <a:endParaRPr lang="en-GB"/>
        </a:p>
      </dgm:t>
    </dgm:pt>
    <dgm:pt modelId="{E53C9790-7743-4959-B264-82D62A62FE39}">
      <dgm:prSet custT="1"/>
      <dgm:spPr/>
      <dgm:t>
        <a:bodyPr/>
        <a:lstStyle/>
        <a:p>
          <a:r>
            <a:rPr lang="en-GB" sz="1600" noProof="0" dirty="0"/>
            <a:t>Breaking down complicated information</a:t>
          </a:r>
        </a:p>
      </dgm:t>
    </dgm:pt>
    <dgm:pt modelId="{2AA5D945-DCCA-4DA6-AEB6-0EFFF713C3D9}" type="parTrans" cxnId="{7722B474-E424-483A-8BAF-ECC677CEF106}">
      <dgm:prSet/>
      <dgm:spPr/>
      <dgm:t>
        <a:bodyPr/>
        <a:lstStyle/>
        <a:p>
          <a:endParaRPr lang="en-GB" noProof="0" dirty="0"/>
        </a:p>
      </dgm:t>
    </dgm:pt>
    <dgm:pt modelId="{65546878-0075-43C7-B922-21FBF18461AF}" type="sibTrans" cxnId="{7722B474-E424-483A-8BAF-ECC677CEF106}">
      <dgm:prSet/>
      <dgm:spPr/>
      <dgm:t>
        <a:bodyPr/>
        <a:lstStyle/>
        <a:p>
          <a:endParaRPr lang="en-GB"/>
        </a:p>
      </dgm:t>
    </dgm:pt>
    <dgm:pt modelId="{34CD81CD-17C5-4504-AF8C-A3AE7AD113E1}">
      <dgm:prSet custT="1"/>
      <dgm:spPr/>
      <dgm:t>
        <a:bodyPr/>
        <a:lstStyle/>
        <a:p>
          <a:r>
            <a:rPr lang="en-GB" sz="1600" noProof="0" dirty="0"/>
            <a:t>Amplifying a dense text</a:t>
          </a:r>
        </a:p>
      </dgm:t>
    </dgm:pt>
    <dgm:pt modelId="{9D6AD9A9-C98B-4C42-831F-E8E65DD2FD4C}" type="parTrans" cxnId="{0342CD1C-73C7-4D3B-B0D9-9BB2BA5732BE}">
      <dgm:prSet/>
      <dgm:spPr/>
      <dgm:t>
        <a:bodyPr/>
        <a:lstStyle/>
        <a:p>
          <a:endParaRPr lang="en-GB" noProof="0" dirty="0"/>
        </a:p>
      </dgm:t>
    </dgm:pt>
    <dgm:pt modelId="{DCB33BFE-AC33-4097-8FD0-C6229B99648A}" type="sibTrans" cxnId="{0342CD1C-73C7-4D3B-B0D9-9BB2BA5732BE}">
      <dgm:prSet/>
      <dgm:spPr/>
      <dgm:t>
        <a:bodyPr/>
        <a:lstStyle/>
        <a:p>
          <a:endParaRPr lang="en-GB"/>
        </a:p>
      </dgm:t>
    </dgm:pt>
    <dgm:pt modelId="{EEADD169-962A-4518-93AA-BCF83368297D}">
      <dgm:prSet custT="1"/>
      <dgm:spPr/>
      <dgm:t>
        <a:bodyPr/>
        <a:lstStyle/>
        <a:p>
          <a:r>
            <a:rPr lang="en-GB" sz="1600" noProof="0" dirty="0"/>
            <a:t>Streamlining a text</a:t>
          </a:r>
        </a:p>
      </dgm:t>
    </dgm:pt>
    <dgm:pt modelId="{B81F091A-2A89-4760-8BCA-4ADE13BFD6B6}" type="parTrans" cxnId="{3CE6B131-8A2B-47EB-9915-EB3345C8755F}">
      <dgm:prSet/>
      <dgm:spPr/>
      <dgm:t>
        <a:bodyPr/>
        <a:lstStyle/>
        <a:p>
          <a:endParaRPr lang="en-GB" noProof="0" dirty="0"/>
        </a:p>
      </dgm:t>
    </dgm:pt>
    <dgm:pt modelId="{F28978D2-03CA-448C-8977-34E2B4C2A350}" type="sibTrans" cxnId="{3CE6B131-8A2B-47EB-9915-EB3345C8755F}">
      <dgm:prSet/>
      <dgm:spPr/>
      <dgm:t>
        <a:bodyPr/>
        <a:lstStyle/>
        <a:p>
          <a:endParaRPr lang="en-GB"/>
        </a:p>
      </dgm:t>
    </dgm:pt>
    <dgm:pt modelId="{AD2D232C-C0A1-44A8-BB43-540602BE8EA0}">
      <dgm:prSet custT="1"/>
      <dgm:spPr/>
      <dgm:t>
        <a:bodyPr/>
        <a:lstStyle/>
        <a:p>
          <a:r>
            <a:rPr lang="en-GB" sz="1600" noProof="0" dirty="0"/>
            <a:t>Adapting language</a:t>
          </a:r>
        </a:p>
      </dgm:t>
    </dgm:pt>
    <dgm:pt modelId="{918152DC-9293-4283-ACE5-D5DDE6CE5A75}" type="parTrans" cxnId="{3BB5037D-F352-422D-9F97-B616A49ED0E9}">
      <dgm:prSet/>
      <dgm:spPr/>
      <dgm:t>
        <a:bodyPr/>
        <a:lstStyle/>
        <a:p>
          <a:endParaRPr lang="en-GB" noProof="0" dirty="0"/>
        </a:p>
      </dgm:t>
    </dgm:pt>
    <dgm:pt modelId="{223F773C-85B4-4D2D-8E16-B812B205D7C5}" type="sibTrans" cxnId="{3BB5037D-F352-422D-9F97-B616A49ED0E9}">
      <dgm:prSet/>
      <dgm:spPr/>
      <dgm:t>
        <a:bodyPr/>
        <a:lstStyle/>
        <a:p>
          <a:endParaRPr lang="en-GB"/>
        </a:p>
      </dgm:t>
    </dgm:pt>
    <dgm:pt modelId="{C5C21126-ADB0-4E61-920A-DCF3E88E3029}" type="pres">
      <dgm:prSet presAssocID="{BCE4CA2B-0DC1-406F-BB23-9A353B21BC2B}" presName="diagram" presStyleCnt="0">
        <dgm:presLayoutVars>
          <dgm:chPref val="1"/>
          <dgm:dir/>
          <dgm:animOne val="branch"/>
          <dgm:animLvl val="lvl"/>
          <dgm:resizeHandles val="exact"/>
        </dgm:presLayoutVars>
      </dgm:prSet>
      <dgm:spPr/>
    </dgm:pt>
    <dgm:pt modelId="{25A04B29-33A0-4E1F-A8A7-CA3BF8F4D310}" type="pres">
      <dgm:prSet presAssocID="{EAD7F602-AEA7-48CE-AD7A-7ECB8BA6AB88}" presName="root1" presStyleCnt="0"/>
      <dgm:spPr/>
    </dgm:pt>
    <dgm:pt modelId="{3E577235-B83A-46A0-A537-23CA842E811F}" type="pres">
      <dgm:prSet presAssocID="{EAD7F602-AEA7-48CE-AD7A-7ECB8BA6AB88}" presName="LevelOneTextNode" presStyleLbl="node0" presStyleIdx="0" presStyleCnt="1">
        <dgm:presLayoutVars>
          <dgm:chPref val="3"/>
        </dgm:presLayoutVars>
      </dgm:prSet>
      <dgm:spPr/>
    </dgm:pt>
    <dgm:pt modelId="{85E4B310-27FD-4084-9025-BF9CA7060643}" type="pres">
      <dgm:prSet presAssocID="{EAD7F602-AEA7-48CE-AD7A-7ECB8BA6AB88}" presName="level2hierChild" presStyleCnt="0"/>
      <dgm:spPr/>
    </dgm:pt>
    <dgm:pt modelId="{C388C05F-A613-4740-B302-208D9949997F}" type="pres">
      <dgm:prSet presAssocID="{50FD48B0-BB4C-4AA2-8B0B-EA2B34E3AB4E}" presName="conn2-1" presStyleLbl="parChTrans1D2" presStyleIdx="0" presStyleCnt="2"/>
      <dgm:spPr/>
    </dgm:pt>
    <dgm:pt modelId="{FB59F213-7ACA-4487-BC44-1D677260CACB}" type="pres">
      <dgm:prSet presAssocID="{50FD48B0-BB4C-4AA2-8B0B-EA2B34E3AB4E}" presName="connTx" presStyleLbl="parChTrans1D2" presStyleIdx="0" presStyleCnt="2"/>
      <dgm:spPr/>
    </dgm:pt>
    <dgm:pt modelId="{A8995F52-71C4-4E6E-9058-5234531198CA}" type="pres">
      <dgm:prSet presAssocID="{A3796035-9E92-4A3F-B735-B769288C66CA}" presName="root2" presStyleCnt="0"/>
      <dgm:spPr/>
    </dgm:pt>
    <dgm:pt modelId="{7EB9011A-7FA3-406E-A9D1-B9E6C95A8437}" type="pres">
      <dgm:prSet presAssocID="{A3796035-9E92-4A3F-B735-B769288C66CA}" presName="LevelTwoTextNode" presStyleLbl="node2" presStyleIdx="0" presStyleCnt="2">
        <dgm:presLayoutVars>
          <dgm:chPref val="3"/>
        </dgm:presLayoutVars>
      </dgm:prSet>
      <dgm:spPr/>
    </dgm:pt>
    <dgm:pt modelId="{4503C397-60C2-4736-B0B7-7A447C0C43BE}" type="pres">
      <dgm:prSet presAssocID="{A3796035-9E92-4A3F-B735-B769288C66CA}" presName="level3hierChild" presStyleCnt="0"/>
      <dgm:spPr/>
    </dgm:pt>
    <dgm:pt modelId="{FC4C1DB3-C18F-49DB-B79E-DAC044E67326}" type="pres">
      <dgm:prSet presAssocID="{30F40F37-69F5-486C-8701-3B8D95ACFDAE}" presName="conn2-1" presStyleLbl="parChTrans1D3" presStyleIdx="0" presStyleCnt="5"/>
      <dgm:spPr/>
    </dgm:pt>
    <dgm:pt modelId="{CA5EE5FD-9798-47D0-AAC4-2721C836F948}" type="pres">
      <dgm:prSet presAssocID="{30F40F37-69F5-486C-8701-3B8D95ACFDAE}" presName="connTx" presStyleLbl="parChTrans1D3" presStyleIdx="0" presStyleCnt="5"/>
      <dgm:spPr/>
    </dgm:pt>
    <dgm:pt modelId="{8250D5C6-000A-4FE8-9318-13D37FD52C1A}" type="pres">
      <dgm:prSet presAssocID="{E89CE978-09A5-460A-B508-D524E54A936C}" presName="root2" presStyleCnt="0"/>
      <dgm:spPr/>
    </dgm:pt>
    <dgm:pt modelId="{AB35E05F-6D6A-4BC5-BBEA-C62010AD119F}" type="pres">
      <dgm:prSet presAssocID="{E89CE978-09A5-460A-B508-D524E54A936C}" presName="LevelTwoTextNode" presStyleLbl="node3" presStyleIdx="0" presStyleCnt="5">
        <dgm:presLayoutVars>
          <dgm:chPref val="3"/>
        </dgm:presLayoutVars>
      </dgm:prSet>
      <dgm:spPr/>
    </dgm:pt>
    <dgm:pt modelId="{E445D4CB-D149-457F-8D55-E2944F97BE63}" type="pres">
      <dgm:prSet presAssocID="{E89CE978-09A5-460A-B508-D524E54A936C}" presName="level3hierChild" presStyleCnt="0"/>
      <dgm:spPr/>
    </dgm:pt>
    <dgm:pt modelId="{FC9AF84F-2BB0-49C7-8683-63D15CBD64E8}" type="pres">
      <dgm:prSet presAssocID="{2AA5D945-DCCA-4DA6-AEB6-0EFFF713C3D9}" presName="conn2-1" presStyleLbl="parChTrans1D3" presStyleIdx="1" presStyleCnt="5"/>
      <dgm:spPr/>
    </dgm:pt>
    <dgm:pt modelId="{8C3BAC82-6E3E-4408-B243-4103391F9150}" type="pres">
      <dgm:prSet presAssocID="{2AA5D945-DCCA-4DA6-AEB6-0EFFF713C3D9}" presName="connTx" presStyleLbl="parChTrans1D3" presStyleIdx="1" presStyleCnt="5"/>
      <dgm:spPr/>
    </dgm:pt>
    <dgm:pt modelId="{83EF1721-5111-4B17-B5A4-2747AB6A1A43}" type="pres">
      <dgm:prSet presAssocID="{E53C9790-7743-4959-B264-82D62A62FE39}" presName="root2" presStyleCnt="0"/>
      <dgm:spPr/>
    </dgm:pt>
    <dgm:pt modelId="{6E09FF21-604C-4875-8C7F-6B138A17D8F9}" type="pres">
      <dgm:prSet presAssocID="{E53C9790-7743-4959-B264-82D62A62FE39}" presName="LevelTwoTextNode" presStyleLbl="node3" presStyleIdx="1" presStyleCnt="5">
        <dgm:presLayoutVars>
          <dgm:chPref val="3"/>
        </dgm:presLayoutVars>
      </dgm:prSet>
      <dgm:spPr/>
    </dgm:pt>
    <dgm:pt modelId="{910210CF-3D0C-44BF-94F8-89B599387FC1}" type="pres">
      <dgm:prSet presAssocID="{E53C9790-7743-4959-B264-82D62A62FE39}" presName="level3hierChild" presStyleCnt="0"/>
      <dgm:spPr/>
    </dgm:pt>
    <dgm:pt modelId="{0E5140EF-40B8-44C1-A931-4E4A47D1C52B}" type="pres">
      <dgm:prSet presAssocID="{918152DC-9293-4283-ACE5-D5DDE6CE5A75}" presName="conn2-1" presStyleLbl="parChTrans1D3" presStyleIdx="2" presStyleCnt="5"/>
      <dgm:spPr/>
    </dgm:pt>
    <dgm:pt modelId="{B212ED66-B1E9-46E7-8C18-35FA4D2C6420}" type="pres">
      <dgm:prSet presAssocID="{918152DC-9293-4283-ACE5-D5DDE6CE5A75}" presName="connTx" presStyleLbl="parChTrans1D3" presStyleIdx="2" presStyleCnt="5"/>
      <dgm:spPr/>
    </dgm:pt>
    <dgm:pt modelId="{A7F617B5-5302-4556-87A2-641EF52A2C07}" type="pres">
      <dgm:prSet presAssocID="{AD2D232C-C0A1-44A8-BB43-540602BE8EA0}" presName="root2" presStyleCnt="0"/>
      <dgm:spPr/>
    </dgm:pt>
    <dgm:pt modelId="{64E15B0B-0D2C-4FFA-AD24-FEEDB7E5F99C}" type="pres">
      <dgm:prSet presAssocID="{AD2D232C-C0A1-44A8-BB43-540602BE8EA0}" presName="LevelTwoTextNode" presStyleLbl="node3" presStyleIdx="2" presStyleCnt="5">
        <dgm:presLayoutVars>
          <dgm:chPref val="3"/>
        </dgm:presLayoutVars>
      </dgm:prSet>
      <dgm:spPr/>
    </dgm:pt>
    <dgm:pt modelId="{DC2D7AD8-E209-4A93-9F89-635D24DD1E26}" type="pres">
      <dgm:prSet presAssocID="{AD2D232C-C0A1-44A8-BB43-540602BE8EA0}" presName="level3hierChild" presStyleCnt="0"/>
      <dgm:spPr/>
    </dgm:pt>
    <dgm:pt modelId="{42C11FC2-33E8-417C-BA9E-8D0DF885E2D2}" type="pres">
      <dgm:prSet presAssocID="{3AA84A5E-2D9C-4105-9B61-A89E3ECC161B}" presName="conn2-1" presStyleLbl="parChTrans1D2" presStyleIdx="1" presStyleCnt="2"/>
      <dgm:spPr/>
    </dgm:pt>
    <dgm:pt modelId="{3DD6F8C6-B76D-42E7-8332-71CD2EB47BFD}" type="pres">
      <dgm:prSet presAssocID="{3AA84A5E-2D9C-4105-9B61-A89E3ECC161B}" presName="connTx" presStyleLbl="parChTrans1D2" presStyleIdx="1" presStyleCnt="2"/>
      <dgm:spPr/>
    </dgm:pt>
    <dgm:pt modelId="{14527DE8-E6A1-4DD9-94C4-C70E7620A911}" type="pres">
      <dgm:prSet presAssocID="{FFD5EA40-E824-49AD-B0A1-34A20E01FFCA}" presName="root2" presStyleCnt="0"/>
      <dgm:spPr/>
    </dgm:pt>
    <dgm:pt modelId="{0F2C1431-93C2-44F3-B418-25F91BD40C46}" type="pres">
      <dgm:prSet presAssocID="{FFD5EA40-E824-49AD-B0A1-34A20E01FFCA}" presName="LevelTwoTextNode" presStyleLbl="node2" presStyleIdx="1" presStyleCnt="2">
        <dgm:presLayoutVars>
          <dgm:chPref val="3"/>
        </dgm:presLayoutVars>
      </dgm:prSet>
      <dgm:spPr/>
    </dgm:pt>
    <dgm:pt modelId="{4C74E0FA-0B5D-4846-9531-79B0C87F45A4}" type="pres">
      <dgm:prSet presAssocID="{FFD5EA40-E824-49AD-B0A1-34A20E01FFCA}" presName="level3hierChild" presStyleCnt="0"/>
      <dgm:spPr/>
    </dgm:pt>
    <dgm:pt modelId="{473B4996-CC4F-4596-B2FA-1514E8A4572B}" type="pres">
      <dgm:prSet presAssocID="{9D6AD9A9-C98B-4C42-831F-E8E65DD2FD4C}" presName="conn2-1" presStyleLbl="parChTrans1D3" presStyleIdx="3" presStyleCnt="5"/>
      <dgm:spPr/>
    </dgm:pt>
    <dgm:pt modelId="{CA5E7F17-90BD-47A3-8AA2-AEB089270192}" type="pres">
      <dgm:prSet presAssocID="{9D6AD9A9-C98B-4C42-831F-E8E65DD2FD4C}" presName="connTx" presStyleLbl="parChTrans1D3" presStyleIdx="3" presStyleCnt="5"/>
      <dgm:spPr/>
    </dgm:pt>
    <dgm:pt modelId="{5C3249F6-403D-4C00-A91C-239DA5E96A2F}" type="pres">
      <dgm:prSet presAssocID="{34CD81CD-17C5-4504-AF8C-A3AE7AD113E1}" presName="root2" presStyleCnt="0"/>
      <dgm:spPr/>
    </dgm:pt>
    <dgm:pt modelId="{7B7FFDC0-E02A-4495-9301-5DEA3C4D9B16}" type="pres">
      <dgm:prSet presAssocID="{34CD81CD-17C5-4504-AF8C-A3AE7AD113E1}" presName="LevelTwoTextNode" presStyleLbl="node3" presStyleIdx="3" presStyleCnt="5">
        <dgm:presLayoutVars>
          <dgm:chPref val="3"/>
        </dgm:presLayoutVars>
      </dgm:prSet>
      <dgm:spPr/>
    </dgm:pt>
    <dgm:pt modelId="{9D045327-C387-41AE-BEB6-EEF56B2F88C5}" type="pres">
      <dgm:prSet presAssocID="{34CD81CD-17C5-4504-AF8C-A3AE7AD113E1}" presName="level3hierChild" presStyleCnt="0"/>
      <dgm:spPr/>
    </dgm:pt>
    <dgm:pt modelId="{7BD8BB99-7F1D-489A-A181-A8CE896563DE}" type="pres">
      <dgm:prSet presAssocID="{B81F091A-2A89-4760-8BCA-4ADE13BFD6B6}" presName="conn2-1" presStyleLbl="parChTrans1D3" presStyleIdx="4" presStyleCnt="5"/>
      <dgm:spPr/>
    </dgm:pt>
    <dgm:pt modelId="{963934B7-D0E2-4FEA-BFFC-21D0CA699ADF}" type="pres">
      <dgm:prSet presAssocID="{B81F091A-2A89-4760-8BCA-4ADE13BFD6B6}" presName="connTx" presStyleLbl="parChTrans1D3" presStyleIdx="4" presStyleCnt="5"/>
      <dgm:spPr/>
    </dgm:pt>
    <dgm:pt modelId="{7AAD3228-97C2-418F-BF3A-78B3F2BDE73D}" type="pres">
      <dgm:prSet presAssocID="{EEADD169-962A-4518-93AA-BCF83368297D}" presName="root2" presStyleCnt="0"/>
      <dgm:spPr/>
    </dgm:pt>
    <dgm:pt modelId="{7FE9B4CA-B9E7-4915-A280-45C4F2FCD8C8}" type="pres">
      <dgm:prSet presAssocID="{EEADD169-962A-4518-93AA-BCF83368297D}" presName="LevelTwoTextNode" presStyleLbl="node3" presStyleIdx="4" presStyleCnt="5">
        <dgm:presLayoutVars>
          <dgm:chPref val="3"/>
        </dgm:presLayoutVars>
      </dgm:prSet>
      <dgm:spPr/>
    </dgm:pt>
    <dgm:pt modelId="{CB25F4D8-6095-44AB-9D4C-74BE1D6233BF}" type="pres">
      <dgm:prSet presAssocID="{EEADD169-962A-4518-93AA-BCF83368297D}" presName="level3hierChild" presStyleCnt="0"/>
      <dgm:spPr/>
    </dgm:pt>
  </dgm:ptLst>
  <dgm:cxnLst>
    <dgm:cxn modelId="{D5895C1B-81AA-491A-B737-2FC76782683C}" type="presOf" srcId="{50FD48B0-BB4C-4AA2-8B0B-EA2B34E3AB4E}" destId="{FB59F213-7ACA-4487-BC44-1D677260CACB}" srcOrd="1" destOrd="0" presId="urn:microsoft.com/office/officeart/2005/8/layout/hierarchy2"/>
    <dgm:cxn modelId="{5C57611C-74A4-4685-B640-486608E499D3}" srcId="{EAD7F602-AEA7-48CE-AD7A-7ECB8BA6AB88}" destId="{FFD5EA40-E824-49AD-B0A1-34A20E01FFCA}" srcOrd="1" destOrd="0" parTransId="{3AA84A5E-2D9C-4105-9B61-A89E3ECC161B}" sibTransId="{291D00BD-B19F-4E7F-A444-1A5DF72727A8}"/>
    <dgm:cxn modelId="{0342CD1C-73C7-4D3B-B0D9-9BB2BA5732BE}" srcId="{FFD5EA40-E824-49AD-B0A1-34A20E01FFCA}" destId="{34CD81CD-17C5-4504-AF8C-A3AE7AD113E1}" srcOrd="0" destOrd="0" parTransId="{9D6AD9A9-C98B-4C42-831F-E8E65DD2FD4C}" sibTransId="{DCB33BFE-AC33-4097-8FD0-C6229B99648A}"/>
    <dgm:cxn modelId="{6B421D1E-9461-49B8-BA8E-113B01252652}" type="presOf" srcId="{9D6AD9A9-C98B-4C42-831F-E8E65DD2FD4C}" destId="{CA5E7F17-90BD-47A3-8AA2-AEB089270192}" srcOrd="1" destOrd="0" presId="urn:microsoft.com/office/officeart/2005/8/layout/hierarchy2"/>
    <dgm:cxn modelId="{48C4E930-E95B-4361-AFC0-EA7E4547D228}" type="presOf" srcId="{EEADD169-962A-4518-93AA-BCF83368297D}" destId="{7FE9B4CA-B9E7-4915-A280-45C4F2FCD8C8}" srcOrd="0" destOrd="0" presId="urn:microsoft.com/office/officeart/2005/8/layout/hierarchy2"/>
    <dgm:cxn modelId="{3CE6B131-8A2B-47EB-9915-EB3345C8755F}" srcId="{FFD5EA40-E824-49AD-B0A1-34A20E01FFCA}" destId="{EEADD169-962A-4518-93AA-BCF83368297D}" srcOrd="1" destOrd="0" parTransId="{B81F091A-2A89-4760-8BCA-4ADE13BFD6B6}" sibTransId="{F28978D2-03CA-448C-8977-34E2B4C2A350}"/>
    <dgm:cxn modelId="{8D03A73B-F73B-42A7-81AB-1CE29781F089}" type="presOf" srcId="{E53C9790-7743-4959-B264-82D62A62FE39}" destId="{6E09FF21-604C-4875-8C7F-6B138A17D8F9}" srcOrd="0" destOrd="0" presId="urn:microsoft.com/office/officeart/2005/8/layout/hierarchy2"/>
    <dgm:cxn modelId="{3FE0B85E-A712-4443-B2CE-BDE5BB9751FF}" type="presOf" srcId="{B81F091A-2A89-4760-8BCA-4ADE13BFD6B6}" destId="{963934B7-D0E2-4FEA-BFFC-21D0CA699ADF}" srcOrd="1" destOrd="0" presId="urn:microsoft.com/office/officeart/2005/8/layout/hierarchy2"/>
    <dgm:cxn modelId="{A3816B64-381B-45C4-B051-24815299D018}" type="presOf" srcId="{B81F091A-2A89-4760-8BCA-4ADE13BFD6B6}" destId="{7BD8BB99-7F1D-489A-A181-A8CE896563DE}" srcOrd="0" destOrd="0" presId="urn:microsoft.com/office/officeart/2005/8/layout/hierarchy2"/>
    <dgm:cxn modelId="{BB382F6F-34A2-43F2-ADEB-A7AAA8062F10}" type="presOf" srcId="{918152DC-9293-4283-ACE5-D5DDE6CE5A75}" destId="{B212ED66-B1E9-46E7-8C18-35FA4D2C6420}" srcOrd="1" destOrd="0" presId="urn:microsoft.com/office/officeart/2005/8/layout/hierarchy2"/>
    <dgm:cxn modelId="{5C7A8951-7514-41BC-AF0B-0E445FF79A2E}" type="presOf" srcId="{2AA5D945-DCCA-4DA6-AEB6-0EFFF713C3D9}" destId="{8C3BAC82-6E3E-4408-B243-4103391F9150}" srcOrd="1" destOrd="0" presId="urn:microsoft.com/office/officeart/2005/8/layout/hierarchy2"/>
    <dgm:cxn modelId="{7722B474-E424-483A-8BAF-ECC677CEF106}" srcId="{A3796035-9E92-4A3F-B735-B769288C66CA}" destId="{E53C9790-7743-4959-B264-82D62A62FE39}" srcOrd="1" destOrd="0" parTransId="{2AA5D945-DCCA-4DA6-AEB6-0EFFF713C3D9}" sibTransId="{65546878-0075-43C7-B922-21FBF18461AF}"/>
    <dgm:cxn modelId="{AF362D7C-A559-4666-B313-EE57EE3E891A}" type="presOf" srcId="{50FD48B0-BB4C-4AA2-8B0B-EA2B34E3AB4E}" destId="{C388C05F-A613-4740-B302-208D9949997F}" srcOrd="0" destOrd="0" presId="urn:microsoft.com/office/officeart/2005/8/layout/hierarchy2"/>
    <dgm:cxn modelId="{3BB5037D-F352-422D-9F97-B616A49ED0E9}" srcId="{A3796035-9E92-4A3F-B735-B769288C66CA}" destId="{AD2D232C-C0A1-44A8-BB43-540602BE8EA0}" srcOrd="2" destOrd="0" parTransId="{918152DC-9293-4283-ACE5-D5DDE6CE5A75}" sibTransId="{223F773C-85B4-4D2D-8E16-B812B205D7C5}"/>
    <dgm:cxn modelId="{B04D4485-EA09-4076-A3F9-0D2CA147E64B}" type="presOf" srcId="{AD2D232C-C0A1-44A8-BB43-540602BE8EA0}" destId="{64E15B0B-0D2C-4FFA-AD24-FEEDB7E5F99C}" srcOrd="0" destOrd="0" presId="urn:microsoft.com/office/officeart/2005/8/layout/hierarchy2"/>
    <dgm:cxn modelId="{39659999-7136-41F2-9CC7-A6FE262F518F}" type="presOf" srcId="{FFD5EA40-E824-49AD-B0A1-34A20E01FFCA}" destId="{0F2C1431-93C2-44F3-B418-25F91BD40C46}" srcOrd="0" destOrd="0" presId="urn:microsoft.com/office/officeart/2005/8/layout/hierarchy2"/>
    <dgm:cxn modelId="{A6E9F899-C0C1-43C2-AA2C-2124D1F63B89}" type="presOf" srcId="{3AA84A5E-2D9C-4105-9B61-A89E3ECC161B}" destId="{3DD6F8C6-B76D-42E7-8332-71CD2EB47BFD}" srcOrd="1" destOrd="0" presId="urn:microsoft.com/office/officeart/2005/8/layout/hierarchy2"/>
    <dgm:cxn modelId="{AB975FA0-F751-4DE2-9611-16071EA600D2}" type="presOf" srcId="{30F40F37-69F5-486C-8701-3B8D95ACFDAE}" destId="{CA5EE5FD-9798-47D0-AAC4-2721C836F948}" srcOrd="1" destOrd="0" presId="urn:microsoft.com/office/officeart/2005/8/layout/hierarchy2"/>
    <dgm:cxn modelId="{0B79FAA0-800C-4396-AD72-8A7150BCF6EF}" type="presOf" srcId="{E89CE978-09A5-460A-B508-D524E54A936C}" destId="{AB35E05F-6D6A-4BC5-BBEA-C62010AD119F}" srcOrd="0" destOrd="0" presId="urn:microsoft.com/office/officeart/2005/8/layout/hierarchy2"/>
    <dgm:cxn modelId="{27649FA2-4C53-43E4-A0A9-AC5BC8A74BC9}" type="presOf" srcId="{9D6AD9A9-C98B-4C42-831F-E8E65DD2FD4C}" destId="{473B4996-CC4F-4596-B2FA-1514E8A4572B}" srcOrd="0" destOrd="0" presId="urn:microsoft.com/office/officeart/2005/8/layout/hierarchy2"/>
    <dgm:cxn modelId="{92620CA5-ABB9-4EE7-A6A8-777F86EF85C8}" type="presOf" srcId="{EAD7F602-AEA7-48CE-AD7A-7ECB8BA6AB88}" destId="{3E577235-B83A-46A0-A537-23CA842E811F}" srcOrd="0" destOrd="0" presId="urn:microsoft.com/office/officeart/2005/8/layout/hierarchy2"/>
    <dgm:cxn modelId="{B6172BC8-6CCD-44F6-B4E1-BA6869B49038}" srcId="{BCE4CA2B-0DC1-406F-BB23-9A353B21BC2B}" destId="{EAD7F602-AEA7-48CE-AD7A-7ECB8BA6AB88}" srcOrd="0" destOrd="0" parTransId="{B646D651-B142-4705-B228-F3326A8A9F41}" sibTransId="{B9E86323-9DC8-4798-99A5-4757EBAD5A6B}"/>
    <dgm:cxn modelId="{F64F6FC8-C14E-4C29-A86E-53AA30A397F1}" srcId="{EAD7F602-AEA7-48CE-AD7A-7ECB8BA6AB88}" destId="{A3796035-9E92-4A3F-B735-B769288C66CA}" srcOrd="0" destOrd="0" parTransId="{50FD48B0-BB4C-4AA2-8B0B-EA2B34E3AB4E}" sibTransId="{CCCF99F0-BC3A-412D-8532-2162E1FFB377}"/>
    <dgm:cxn modelId="{F92533D4-4701-4029-9C55-AF6240425C2E}" type="presOf" srcId="{2AA5D945-DCCA-4DA6-AEB6-0EFFF713C3D9}" destId="{FC9AF84F-2BB0-49C7-8683-63D15CBD64E8}" srcOrd="0" destOrd="0" presId="urn:microsoft.com/office/officeart/2005/8/layout/hierarchy2"/>
    <dgm:cxn modelId="{FF036AE7-8681-43E7-879F-5C56571A0EC0}" type="presOf" srcId="{3AA84A5E-2D9C-4105-9B61-A89E3ECC161B}" destId="{42C11FC2-33E8-417C-BA9E-8D0DF885E2D2}" srcOrd="0" destOrd="0" presId="urn:microsoft.com/office/officeart/2005/8/layout/hierarchy2"/>
    <dgm:cxn modelId="{818E93E8-B844-4523-93C4-93956DA0263E}" srcId="{A3796035-9E92-4A3F-B735-B769288C66CA}" destId="{E89CE978-09A5-460A-B508-D524E54A936C}" srcOrd="0" destOrd="0" parTransId="{30F40F37-69F5-486C-8701-3B8D95ACFDAE}" sibTransId="{36878035-B228-4482-A652-D0276CA8F4CC}"/>
    <dgm:cxn modelId="{5054BAE8-F20D-4201-872C-C1933DF08B76}" type="presOf" srcId="{918152DC-9293-4283-ACE5-D5DDE6CE5A75}" destId="{0E5140EF-40B8-44C1-A931-4E4A47D1C52B}" srcOrd="0" destOrd="0" presId="urn:microsoft.com/office/officeart/2005/8/layout/hierarchy2"/>
    <dgm:cxn modelId="{941DD5F5-DCC7-4EE8-944E-49F112CB74AB}" type="presOf" srcId="{30F40F37-69F5-486C-8701-3B8D95ACFDAE}" destId="{FC4C1DB3-C18F-49DB-B79E-DAC044E67326}" srcOrd="0" destOrd="0" presId="urn:microsoft.com/office/officeart/2005/8/layout/hierarchy2"/>
    <dgm:cxn modelId="{B8CF3FF8-09CF-4F47-A56F-352D7F254E1C}" type="presOf" srcId="{A3796035-9E92-4A3F-B735-B769288C66CA}" destId="{7EB9011A-7FA3-406E-A9D1-B9E6C95A8437}" srcOrd="0" destOrd="0" presId="urn:microsoft.com/office/officeart/2005/8/layout/hierarchy2"/>
    <dgm:cxn modelId="{3D5F0FFC-5808-4EFA-A536-87EAF4E7D318}" type="presOf" srcId="{34CD81CD-17C5-4504-AF8C-A3AE7AD113E1}" destId="{7B7FFDC0-E02A-4495-9301-5DEA3C4D9B16}" srcOrd="0" destOrd="0" presId="urn:microsoft.com/office/officeart/2005/8/layout/hierarchy2"/>
    <dgm:cxn modelId="{21A010FD-C8CA-4189-9A61-3A72B07A55BE}" type="presOf" srcId="{BCE4CA2B-0DC1-406F-BB23-9A353B21BC2B}" destId="{C5C21126-ADB0-4E61-920A-DCF3E88E3029}" srcOrd="0" destOrd="0" presId="urn:microsoft.com/office/officeart/2005/8/layout/hierarchy2"/>
    <dgm:cxn modelId="{4352DF16-E902-4D65-8882-563A207E9399}" type="presParOf" srcId="{C5C21126-ADB0-4E61-920A-DCF3E88E3029}" destId="{25A04B29-33A0-4E1F-A8A7-CA3BF8F4D310}" srcOrd="0" destOrd="0" presId="urn:microsoft.com/office/officeart/2005/8/layout/hierarchy2"/>
    <dgm:cxn modelId="{3723C515-3029-4FC7-8E20-3B336A38E2DC}" type="presParOf" srcId="{25A04B29-33A0-4E1F-A8A7-CA3BF8F4D310}" destId="{3E577235-B83A-46A0-A537-23CA842E811F}" srcOrd="0" destOrd="0" presId="urn:microsoft.com/office/officeart/2005/8/layout/hierarchy2"/>
    <dgm:cxn modelId="{B864E2B2-7870-40E7-987F-518BB85EB416}" type="presParOf" srcId="{25A04B29-33A0-4E1F-A8A7-CA3BF8F4D310}" destId="{85E4B310-27FD-4084-9025-BF9CA7060643}" srcOrd="1" destOrd="0" presId="urn:microsoft.com/office/officeart/2005/8/layout/hierarchy2"/>
    <dgm:cxn modelId="{FCADC835-965F-492C-B544-416F747E127B}" type="presParOf" srcId="{85E4B310-27FD-4084-9025-BF9CA7060643}" destId="{C388C05F-A613-4740-B302-208D9949997F}" srcOrd="0" destOrd="0" presId="urn:microsoft.com/office/officeart/2005/8/layout/hierarchy2"/>
    <dgm:cxn modelId="{749133BB-1D01-4283-818B-ACA8F9699B7F}" type="presParOf" srcId="{C388C05F-A613-4740-B302-208D9949997F}" destId="{FB59F213-7ACA-4487-BC44-1D677260CACB}" srcOrd="0" destOrd="0" presId="urn:microsoft.com/office/officeart/2005/8/layout/hierarchy2"/>
    <dgm:cxn modelId="{97CCDF6A-BC2E-411D-AD95-3F30351A38E9}" type="presParOf" srcId="{85E4B310-27FD-4084-9025-BF9CA7060643}" destId="{A8995F52-71C4-4E6E-9058-5234531198CA}" srcOrd="1" destOrd="0" presId="urn:microsoft.com/office/officeart/2005/8/layout/hierarchy2"/>
    <dgm:cxn modelId="{5AE57BDC-6C14-4A27-AFE3-FC27D03C412D}" type="presParOf" srcId="{A8995F52-71C4-4E6E-9058-5234531198CA}" destId="{7EB9011A-7FA3-406E-A9D1-B9E6C95A8437}" srcOrd="0" destOrd="0" presId="urn:microsoft.com/office/officeart/2005/8/layout/hierarchy2"/>
    <dgm:cxn modelId="{A15D2FAE-D181-4094-82B3-B5F3081B9599}" type="presParOf" srcId="{A8995F52-71C4-4E6E-9058-5234531198CA}" destId="{4503C397-60C2-4736-B0B7-7A447C0C43BE}" srcOrd="1" destOrd="0" presId="urn:microsoft.com/office/officeart/2005/8/layout/hierarchy2"/>
    <dgm:cxn modelId="{33F2F1B0-B7B7-42C6-8EFD-D0D8F059052B}" type="presParOf" srcId="{4503C397-60C2-4736-B0B7-7A447C0C43BE}" destId="{FC4C1DB3-C18F-49DB-B79E-DAC044E67326}" srcOrd="0" destOrd="0" presId="urn:microsoft.com/office/officeart/2005/8/layout/hierarchy2"/>
    <dgm:cxn modelId="{0A5DC3B0-DE2A-4986-89F9-27EA12D70C8D}" type="presParOf" srcId="{FC4C1DB3-C18F-49DB-B79E-DAC044E67326}" destId="{CA5EE5FD-9798-47D0-AAC4-2721C836F948}" srcOrd="0" destOrd="0" presId="urn:microsoft.com/office/officeart/2005/8/layout/hierarchy2"/>
    <dgm:cxn modelId="{3DE614B8-5E67-497E-9E2E-5480C6D26116}" type="presParOf" srcId="{4503C397-60C2-4736-B0B7-7A447C0C43BE}" destId="{8250D5C6-000A-4FE8-9318-13D37FD52C1A}" srcOrd="1" destOrd="0" presId="urn:microsoft.com/office/officeart/2005/8/layout/hierarchy2"/>
    <dgm:cxn modelId="{88459CDB-A739-46CF-BCA4-01B46789BDC8}" type="presParOf" srcId="{8250D5C6-000A-4FE8-9318-13D37FD52C1A}" destId="{AB35E05F-6D6A-4BC5-BBEA-C62010AD119F}" srcOrd="0" destOrd="0" presId="urn:microsoft.com/office/officeart/2005/8/layout/hierarchy2"/>
    <dgm:cxn modelId="{B214C394-EAC7-420E-86E6-404CC4C05A9B}" type="presParOf" srcId="{8250D5C6-000A-4FE8-9318-13D37FD52C1A}" destId="{E445D4CB-D149-457F-8D55-E2944F97BE63}" srcOrd="1" destOrd="0" presId="urn:microsoft.com/office/officeart/2005/8/layout/hierarchy2"/>
    <dgm:cxn modelId="{2EB5775E-0582-4FC1-A6FF-F10A33FFCD46}" type="presParOf" srcId="{4503C397-60C2-4736-B0B7-7A447C0C43BE}" destId="{FC9AF84F-2BB0-49C7-8683-63D15CBD64E8}" srcOrd="2" destOrd="0" presId="urn:microsoft.com/office/officeart/2005/8/layout/hierarchy2"/>
    <dgm:cxn modelId="{D68C1720-8BB9-4080-8F86-5ECB10240EAD}" type="presParOf" srcId="{FC9AF84F-2BB0-49C7-8683-63D15CBD64E8}" destId="{8C3BAC82-6E3E-4408-B243-4103391F9150}" srcOrd="0" destOrd="0" presId="urn:microsoft.com/office/officeart/2005/8/layout/hierarchy2"/>
    <dgm:cxn modelId="{D138207C-EA19-4876-9C35-E170D729FEEC}" type="presParOf" srcId="{4503C397-60C2-4736-B0B7-7A447C0C43BE}" destId="{83EF1721-5111-4B17-B5A4-2747AB6A1A43}" srcOrd="3" destOrd="0" presId="urn:microsoft.com/office/officeart/2005/8/layout/hierarchy2"/>
    <dgm:cxn modelId="{C2F77319-AC92-49F2-84EB-544245C1373D}" type="presParOf" srcId="{83EF1721-5111-4B17-B5A4-2747AB6A1A43}" destId="{6E09FF21-604C-4875-8C7F-6B138A17D8F9}" srcOrd="0" destOrd="0" presId="urn:microsoft.com/office/officeart/2005/8/layout/hierarchy2"/>
    <dgm:cxn modelId="{3F2F9D3C-1733-45ED-8E99-E006FCF13282}" type="presParOf" srcId="{83EF1721-5111-4B17-B5A4-2747AB6A1A43}" destId="{910210CF-3D0C-44BF-94F8-89B599387FC1}" srcOrd="1" destOrd="0" presId="urn:microsoft.com/office/officeart/2005/8/layout/hierarchy2"/>
    <dgm:cxn modelId="{8C27EFF9-C8E9-4655-8629-3B2F9247B484}" type="presParOf" srcId="{4503C397-60C2-4736-B0B7-7A447C0C43BE}" destId="{0E5140EF-40B8-44C1-A931-4E4A47D1C52B}" srcOrd="4" destOrd="0" presId="urn:microsoft.com/office/officeart/2005/8/layout/hierarchy2"/>
    <dgm:cxn modelId="{522C6050-209E-482D-8D35-754CE735353B}" type="presParOf" srcId="{0E5140EF-40B8-44C1-A931-4E4A47D1C52B}" destId="{B212ED66-B1E9-46E7-8C18-35FA4D2C6420}" srcOrd="0" destOrd="0" presId="urn:microsoft.com/office/officeart/2005/8/layout/hierarchy2"/>
    <dgm:cxn modelId="{7EF7A5E4-A4DB-4B24-BE9B-B7DBDA6B7970}" type="presParOf" srcId="{4503C397-60C2-4736-B0B7-7A447C0C43BE}" destId="{A7F617B5-5302-4556-87A2-641EF52A2C07}" srcOrd="5" destOrd="0" presId="urn:microsoft.com/office/officeart/2005/8/layout/hierarchy2"/>
    <dgm:cxn modelId="{FD02A6F0-AE8F-44CE-A5FF-6F8AA6351190}" type="presParOf" srcId="{A7F617B5-5302-4556-87A2-641EF52A2C07}" destId="{64E15B0B-0D2C-4FFA-AD24-FEEDB7E5F99C}" srcOrd="0" destOrd="0" presId="urn:microsoft.com/office/officeart/2005/8/layout/hierarchy2"/>
    <dgm:cxn modelId="{85E89998-EBC5-4105-A029-76C0A66055E4}" type="presParOf" srcId="{A7F617B5-5302-4556-87A2-641EF52A2C07}" destId="{DC2D7AD8-E209-4A93-9F89-635D24DD1E26}" srcOrd="1" destOrd="0" presId="urn:microsoft.com/office/officeart/2005/8/layout/hierarchy2"/>
    <dgm:cxn modelId="{A23AAF11-C7CF-4B57-8A47-8D8B52520765}" type="presParOf" srcId="{85E4B310-27FD-4084-9025-BF9CA7060643}" destId="{42C11FC2-33E8-417C-BA9E-8D0DF885E2D2}" srcOrd="2" destOrd="0" presId="urn:microsoft.com/office/officeart/2005/8/layout/hierarchy2"/>
    <dgm:cxn modelId="{1876E837-C089-4E45-BF0A-D20D7F3D6B5B}" type="presParOf" srcId="{42C11FC2-33E8-417C-BA9E-8D0DF885E2D2}" destId="{3DD6F8C6-B76D-42E7-8332-71CD2EB47BFD}" srcOrd="0" destOrd="0" presId="urn:microsoft.com/office/officeart/2005/8/layout/hierarchy2"/>
    <dgm:cxn modelId="{7EBC2C86-B37A-448B-98E1-EBAB395F0F4A}" type="presParOf" srcId="{85E4B310-27FD-4084-9025-BF9CA7060643}" destId="{14527DE8-E6A1-4DD9-94C4-C70E7620A911}" srcOrd="3" destOrd="0" presId="urn:microsoft.com/office/officeart/2005/8/layout/hierarchy2"/>
    <dgm:cxn modelId="{18875289-B3CC-41D8-B315-3C38DC81D76A}" type="presParOf" srcId="{14527DE8-E6A1-4DD9-94C4-C70E7620A911}" destId="{0F2C1431-93C2-44F3-B418-25F91BD40C46}" srcOrd="0" destOrd="0" presId="urn:microsoft.com/office/officeart/2005/8/layout/hierarchy2"/>
    <dgm:cxn modelId="{A9D956DC-1006-44A2-B7EF-A1CDCB62FCBF}" type="presParOf" srcId="{14527DE8-E6A1-4DD9-94C4-C70E7620A911}" destId="{4C74E0FA-0B5D-4846-9531-79B0C87F45A4}" srcOrd="1" destOrd="0" presId="urn:microsoft.com/office/officeart/2005/8/layout/hierarchy2"/>
    <dgm:cxn modelId="{CDE445FF-EBC9-447C-B18B-7044824AADD0}" type="presParOf" srcId="{4C74E0FA-0B5D-4846-9531-79B0C87F45A4}" destId="{473B4996-CC4F-4596-B2FA-1514E8A4572B}" srcOrd="0" destOrd="0" presId="urn:microsoft.com/office/officeart/2005/8/layout/hierarchy2"/>
    <dgm:cxn modelId="{366872BD-BBCA-4D54-B7AE-B0DF852E7C44}" type="presParOf" srcId="{473B4996-CC4F-4596-B2FA-1514E8A4572B}" destId="{CA5E7F17-90BD-47A3-8AA2-AEB089270192}" srcOrd="0" destOrd="0" presId="urn:microsoft.com/office/officeart/2005/8/layout/hierarchy2"/>
    <dgm:cxn modelId="{87E9B136-E7CE-4BB4-B139-E20E99826D1C}" type="presParOf" srcId="{4C74E0FA-0B5D-4846-9531-79B0C87F45A4}" destId="{5C3249F6-403D-4C00-A91C-239DA5E96A2F}" srcOrd="1" destOrd="0" presId="urn:microsoft.com/office/officeart/2005/8/layout/hierarchy2"/>
    <dgm:cxn modelId="{82EFE608-4CFB-4092-95E9-6E773B535447}" type="presParOf" srcId="{5C3249F6-403D-4C00-A91C-239DA5E96A2F}" destId="{7B7FFDC0-E02A-4495-9301-5DEA3C4D9B16}" srcOrd="0" destOrd="0" presId="urn:microsoft.com/office/officeart/2005/8/layout/hierarchy2"/>
    <dgm:cxn modelId="{39BFDB13-2CEC-4F1E-9923-4897F1A56EBA}" type="presParOf" srcId="{5C3249F6-403D-4C00-A91C-239DA5E96A2F}" destId="{9D045327-C387-41AE-BEB6-EEF56B2F88C5}" srcOrd="1" destOrd="0" presId="urn:microsoft.com/office/officeart/2005/8/layout/hierarchy2"/>
    <dgm:cxn modelId="{5D14B039-A0DD-49D8-B3F2-33E957F7C7BC}" type="presParOf" srcId="{4C74E0FA-0B5D-4846-9531-79B0C87F45A4}" destId="{7BD8BB99-7F1D-489A-A181-A8CE896563DE}" srcOrd="2" destOrd="0" presId="urn:microsoft.com/office/officeart/2005/8/layout/hierarchy2"/>
    <dgm:cxn modelId="{73A32499-19F3-4C73-A21B-188E2B75D8C3}" type="presParOf" srcId="{7BD8BB99-7F1D-489A-A181-A8CE896563DE}" destId="{963934B7-D0E2-4FEA-BFFC-21D0CA699ADF}" srcOrd="0" destOrd="0" presId="urn:microsoft.com/office/officeart/2005/8/layout/hierarchy2"/>
    <dgm:cxn modelId="{BE6F91AE-3876-4A97-BB57-2A2242C685AC}" type="presParOf" srcId="{4C74E0FA-0B5D-4846-9531-79B0C87F45A4}" destId="{7AAD3228-97C2-418F-BF3A-78B3F2BDE73D}" srcOrd="3" destOrd="0" presId="urn:microsoft.com/office/officeart/2005/8/layout/hierarchy2"/>
    <dgm:cxn modelId="{2E37DFE3-3AF2-420F-BE4E-D27ABFED7DC0}" type="presParOf" srcId="{7AAD3228-97C2-418F-BF3A-78B3F2BDE73D}" destId="{7FE9B4CA-B9E7-4915-A280-45C4F2FCD8C8}" srcOrd="0" destOrd="0" presId="urn:microsoft.com/office/officeart/2005/8/layout/hierarchy2"/>
    <dgm:cxn modelId="{82CF2D13-444D-4ACD-84DA-5E2AF60616A9}" type="presParOf" srcId="{7AAD3228-97C2-418F-BF3A-78B3F2BDE73D}" destId="{CB25F4D8-6095-44AB-9D4C-74BE1D6233BF}"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BAEF10-8370-40E4-8DF5-D18B8753DDEE}"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GB"/>
        </a:p>
      </dgm:t>
    </dgm:pt>
    <dgm:pt modelId="{F459507A-BC9F-4B9D-A16D-7268531EC3AE}">
      <dgm:prSet phldrT="[Text]" custT="1"/>
      <dgm:spPr/>
      <dgm:t>
        <a:bodyPr/>
        <a:lstStyle/>
        <a:p>
          <a:r>
            <a:rPr lang="en-GB" sz="1600" noProof="0" dirty="0"/>
            <a:t>Linking to previous knowledge</a:t>
          </a:r>
        </a:p>
      </dgm:t>
    </dgm:pt>
    <dgm:pt modelId="{B23FEAEF-71DE-4668-9A9D-839B4ACC2BA4}" type="parTrans" cxnId="{70E96E0E-391F-4BC5-85D7-290697EFA92C}">
      <dgm:prSet/>
      <dgm:spPr/>
      <dgm:t>
        <a:bodyPr/>
        <a:lstStyle/>
        <a:p>
          <a:endParaRPr lang="en-GB"/>
        </a:p>
      </dgm:t>
    </dgm:pt>
    <dgm:pt modelId="{53C7E784-1CFF-458F-8DF9-27054479F5B9}" type="sibTrans" cxnId="{70E96E0E-391F-4BC5-85D7-290697EFA92C}">
      <dgm:prSet/>
      <dgm:spPr/>
      <dgm:t>
        <a:bodyPr/>
        <a:lstStyle/>
        <a:p>
          <a:endParaRPr lang="en-GB"/>
        </a:p>
      </dgm:t>
    </dgm:pt>
    <dgm:pt modelId="{42ECE086-691C-4498-80DC-8A78F1B6D209}">
      <dgm:prSet phldrT="[Text]" custT="1"/>
      <dgm:spPr/>
      <dgm:t>
        <a:bodyPr/>
        <a:lstStyle/>
        <a:p>
          <a:r>
            <a:rPr lang="en-GB" sz="1600" noProof="0" dirty="0"/>
            <a:t>Asking questions to activate prior knowledge</a:t>
          </a:r>
        </a:p>
      </dgm:t>
    </dgm:pt>
    <dgm:pt modelId="{3C269A7E-E8F6-4A4A-9998-98B610030185}" type="parTrans" cxnId="{C284D267-218C-4748-AA1E-F7DCF57F5650}">
      <dgm:prSet/>
      <dgm:spPr/>
      <dgm:t>
        <a:bodyPr/>
        <a:lstStyle/>
        <a:p>
          <a:endParaRPr lang="en-GB"/>
        </a:p>
      </dgm:t>
    </dgm:pt>
    <dgm:pt modelId="{30060963-2A65-4572-9387-90D6A38ECDEA}" type="sibTrans" cxnId="{C284D267-218C-4748-AA1E-F7DCF57F5650}">
      <dgm:prSet/>
      <dgm:spPr/>
      <dgm:t>
        <a:bodyPr/>
        <a:lstStyle/>
        <a:p>
          <a:endParaRPr lang="en-GB"/>
        </a:p>
      </dgm:t>
    </dgm:pt>
    <dgm:pt modelId="{D1319085-68BA-45AD-9093-0F700DAB9B67}">
      <dgm:prSet phldrT="[Text]" custT="1"/>
      <dgm:spPr/>
      <dgm:t>
        <a:bodyPr/>
        <a:lstStyle/>
        <a:p>
          <a:r>
            <a:rPr lang="en-GB" sz="1600" noProof="0" dirty="0"/>
            <a:t>Making comparisons</a:t>
          </a:r>
        </a:p>
      </dgm:t>
    </dgm:pt>
    <dgm:pt modelId="{8826A119-F10B-4648-8241-121BAA19F5F4}" type="parTrans" cxnId="{26F9CAC3-9DBF-44B6-A280-515866594A85}">
      <dgm:prSet/>
      <dgm:spPr/>
      <dgm:t>
        <a:bodyPr/>
        <a:lstStyle/>
        <a:p>
          <a:endParaRPr lang="en-GB"/>
        </a:p>
      </dgm:t>
    </dgm:pt>
    <dgm:pt modelId="{94C382EB-16BB-4149-968A-8BAF50301081}" type="sibTrans" cxnId="{26F9CAC3-9DBF-44B6-A280-515866594A85}">
      <dgm:prSet/>
      <dgm:spPr/>
      <dgm:t>
        <a:bodyPr/>
        <a:lstStyle/>
        <a:p>
          <a:endParaRPr lang="en-GB"/>
        </a:p>
      </dgm:t>
    </dgm:pt>
    <dgm:pt modelId="{F09E03D2-3962-4069-A120-457EE8B39613}">
      <dgm:prSet phldrT="[Text]" custT="1"/>
      <dgm:spPr/>
      <dgm:t>
        <a:bodyPr/>
        <a:lstStyle/>
        <a:p>
          <a:r>
            <a:rPr lang="en-GB" sz="1600" noProof="0" dirty="0"/>
            <a:t>Breaking down complicated information</a:t>
          </a:r>
        </a:p>
      </dgm:t>
    </dgm:pt>
    <dgm:pt modelId="{6C4B7E32-3A15-4A7F-983E-C46B3ED9BF2B}" type="parTrans" cxnId="{92DA7CF3-663E-4C72-B5A7-DC9C30EDD76A}">
      <dgm:prSet/>
      <dgm:spPr/>
      <dgm:t>
        <a:bodyPr/>
        <a:lstStyle/>
        <a:p>
          <a:endParaRPr lang="en-GB"/>
        </a:p>
      </dgm:t>
    </dgm:pt>
    <dgm:pt modelId="{C6DD8E9D-3097-4FDE-AD29-CD268240B000}" type="sibTrans" cxnId="{92DA7CF3-663E-4C72-B5A7-DC9C30EDD76A}">
      <dgm:prSet/>
      <dgm:spPr/>
      <dgm:t>
        <a:bodyPr/>
        <a:lstStyle/>
        <a:p>
          <a:endParaRPr lang="en-GB"/>
        </a:p>
      </dgm:t>
    </dgm:pt>
    <dgm:pt modelId="{A9312E8B-0325-40EE-99D1-AA5229068571}">
      <dgm:prSet phldrT="[Text]" custT="1"/>
      <dgm:spPr/>
      <dgm:t>
        <a:bodyPr/>
        <a:lstStyle/>
        <a:p>
          <a:r>
            <a:rPr lang="en-GB" sz="1600" noProof="0" dirty="0"/>
            <a:t>Breaking a process into stages</a:t>
          </a:r>
        </a:p>
      </dgm:t>
    </dgm:pt>
    <dgm:pt modelId="{A2639FD6-910A-4E5F-8C15-D05457FC682B}" type="parTrans" cxnId="{819DE5B0-A2BC-41F4-9202-2A635767CD21}">
      <dgm:prSet/>
      <dgm:spPr/>
      <dgm:t>
        <a:bodyPr/>
        <a:lstStyle/>
        <a:p>
          <a:endParaRPr lang="en-GB"/>
        </a:p>
      </dgm:t>
    </dgm:pt>
    <dgm:pt modelId="{51042553-8FA5-4FFB-A6CB-C9F43F9864ED}" type="sibTrans" cxnId="{819DE5B0-A2BC-41F4-9202-2A635767CD21}">
      <dgm:prSet/>
      <dgm:spPr/>
      <dgm:t>
        <a:bodyPr/>
        <a:lstStyle/>
        <a:p>
          <a:endParaRPr lang="en-GB"/>
        </a:p>
      </dgm:t>
    </dgm:pt>
    <dgm:pt modelId="{D88EF572-9651-441E-A25E-230E85C88279}">
      <dgm:prSet phldrT="[Text]" custT="1"/>
      <dgm:spPr/>
      <dgm:t>
        <a:bodyPr/>
        <a:lstStyle/>
        <a:p>
          <a:r>
            <a:rPr lang="en-GB" sz="1600" noProof="0" dirty="0"/>
            <a:t>Presenting the main points in a chain of argument</a:t>
          </a:r>
        </a:p>
      </dgm:t>
    </dgm:pt>
    <dgm:pt modelId="{05F63E7A-556B-4212-88D5-9EA5B6255784}" type="parTrans" cxnId="{B6E9B8D1-80B1-44AD-8081-8046D51CA696}">
      <dgm:prSet/>
      <dgm:spPr/>
      <dgm:t>
        <a:bodyPr/>
        <a:lstStyle/>
        <a:p>
          <a:endParaRPr lang="en-GB"/>
        </a:p>
      </dgm:t>
    </dgm:pt>
    <dgm:pt modelId="{BFF74BF0-5B97-4163-8282-AE276E0FA905}" type="sibTrans" cxnId="{B6E9B8D1-80B1-44AD-8081-8046D51CA696}">
      <dgm:prSet/>
      <dgm:spPr/>
      <dgm:t>
        <a:bodyPr/>
        <a:lstStyle/>
        <a:p>
          <a:endParaRPr lang="en-GB"/>
        </a:p>
      </dgm:t>
    </dgm:pt>
    <dgm:pt modelId="{3BBDE274-16C9-4397-986F-2E45F6BB07C3}">
      <dgm:prSet phldrT="[Text]" custT="1"/>
      <dgm:spPr/>
      <dgm:t>
        <a:bodyPr/>
        <a:lstStyle/>
        <a:p>
          <a:r>
            <a:rPr lang="en-GB" sz="1600" noProof="0" dirty="0"/>
            <a:t>Adapting language</a:t>
          </a:r>
        </a:p>
      </dgm:t>
    </dgm:pt>
    <dgm:pt modelId="{56FB2B78-45B6-49B9-A0FC-635D1E69DB67}" type="parTrans" cxnId="{F51EA2F2-A902-47FB-9D69-438771A4F066}">
      <dgm:prSet/>
      <dgm:spPr/>
      <dgm:t>
        <a:bodyPr/>
        <a:lstStyle/>
        <a:p>
          <a:endParaRPr lang="en-GB"/>
        </a:p>
      </dgm:t>
    </dgm:pt>
    <dgm:pt modelId="{64B2462A-8B7A-4FFD-95CE-AF182A678D64}" type="sibTrans" cxnId="{F51EA2F2-A902-47FB-9D69-438771A4F066}">
      <dgm:prSet/>
      <dgm:spPr/>
      <dgm:t>
        <a:bodyPr/>
        <a:lstStyle/>
        <a:p>
          <a:endParaRPr lang="en-GB"/>
        </a:p>
      </dgm:t>
    </dgm:pt>
    <dgm:pt modelId="{9C72434F-A6DC-4FBE-A717-0B85777C4731}">
      <dgm:prSet phldrT="[Text]" custT="1"/>
      <dgm:spPr/>
      <dgm:t>
        <a:bodyPr/>
        <a:lstStyle/>
        <a:p>
          <a:r>
            <a:rPr lang="en-GB" sz="1600" noProof="0" dirty="0"/>
            <a:t>Paraphrasing</a:t>
          </a:r>
        </a:p>
      </dgm:t>
    </dgm:pt>
    <dgm:pt modelId="{EE89F721-BE62-485A-8414-271543A164B1}" type="parTrans" cxnId="{389DB2D9-D817-43E1-97A2-7B603E092D71}">
      <dgm:prSet/>
      <dgm:spPr/>
      <dgm:t>
        <a:bodyPr/>
        <a:lstStyle/>
        <a:p>
          <a:endParaRPr lang="en-GB"/>
        </a:p>
      </dgm:t>
    </dgm:pt>
    <dgm:pt modelId="{9784D3F4-1155-44DB-8220-E93CBC3CF15C}" type="sibTrans" cxnId="{389DB2D9-D817-43E1-97A2-7B603E092D71}">
      <dgm:prSet/>
      <dgm:spPr/>
      <dgm:t>
        <a:bodyPr/>
        <a:lstStyle/>
        <a:p>
          <a:endParaRPr lang="en-GB"/>
        </a:p>
      </dgm:t>
    </dgm:pt>
    <dgm:pt modelId="{DFF0F593-BE70-494E-B60E-E6D28B21EB7E}">
      <dgm:prSet phldrT="[Text]" custT="1"/>
      <dgm:spPr/>
      <dgm:t>
        <a:bodyPr/>
        <a:lstStyle/>
        <a:p>
          <a:r>
            <a:rPr lang="en-GB" sz="1600" noProof="0" dirty="0"/>
            <a:t>Explaining terminology</a:t>
          </a:r>
        </a:p>
      </dgm:t>
    </dgm:pt>
    <dgm:pt modelId="{198F9E8B-119F-4590-8B79-FA64A6CFA33B}" type="parTrans" cxnId="{6F36CCC5-A702-4CF3-8C6C-99F6E3EC72DE}">
      <dgm:prSet/>
      <dgm:spPr/>
      <dgm:t>
        <a:bodyPr/>
        <a:lstStyle/>
        <a:p>
          <a:endParaRPr lang="en-GB"/>
        </a:p>
      </dgm:t>
    </dgm:pt>
    <dgm:pt modelId="{5219F013-8BCF-4C01-9FDD-82FD9ED55C56}" type="sibTrans" cxnId="{6F36CCC5-A702-4CF3-8C6C-99F6E3EC72DE}">
      <dgm:prSet/>
      <dgm:spPr/>
      <dgm:t>
        <a:bodyPr/>
        <a:lstStyle/>
        <a:p>
          <a:endParaRPr lang="en-GB"/>
        </a:p>
      </dgm:t>
    </dgm:pt>
    <dgm:pt modelId="{C38DE7AD-4B5B-466E-AE91-DC705BF33FFB}">
      <dgm:prSet phldrT="[Text]" custT="1"/>
      <dgm:spPr/>
      <dgm:t>
        <a:bodyPr/>
        <a:lstStyle/>
        <a:p>
          <a:r>
            <a:rPr lang="en-GB" sz="1600" noProof="0" dirty="0"/>
            <a:t>Giving examples and definitions</a:t>
          </a:r>
        </a:p>
      </dgm:t>
    </dgm:pt>
    <dgm:pt modelId="{8CE528DB-22CA-4AFA-B941-7E906A0A71F9}" type="parTrans" cxnId="{6E5D9A2A-44C2-4C40-AC33-55AECE7EEC16}">
      <dgm:prSet/>
      <dgm:spPr/>
      <dgm:t>
        <a:bodyPr/>
        <a:lstStyle/>
        <a:p>
          <a:endParaRPr lang="en-GB"/>
        </a:p>
      </dgm:t>
    </dgm:pt>
    <dgm:pt modelId="{7CF1E5CC-A9C6-4428-8375-42F6427EF2B9}" type="sibTrans" cxnId="{6E5D9A2A-44C2-4C40-AC33-55AECE7EEC16}">
      <dgm:prSet/>
      <dgm:spPr/>
      <dgm:t>
        <a:bodyPr/>
        <a:lstStyle/>
        <a:p>
          <a:endParaRPr lang="en-GB"/>
        </a:p>
      </dgm:t>
    </dgm:pt>
    <dgm:pt modelId="{82660F79-A8F6-4D88-8375-A36A0FFC35FD}">
      <dgm:prSet phldrT="[Text]" custT="1"/>
      <dgm:spPr/>
      <dgm:t>
        <a:bodyPr/>
        <a:lstStyle/>
        <a:p>
          <a:r>
            <a:rPr lang="en-GB" sz="1600" noProof="0" dirty="0"/>
            <a:t>Presenting ideas in bullet points</a:t>
          </a:r>
        </a:p>
      </dgm:t>
    </dgm:pt>
    <dgm:pt modelId="{9D2D7FD7-254F-45CF-8779-C733D444AF3A}" type="parTrans" cxnId="{40C365F4-0EA6-47F9-9D2F-E2C8E6A1FA30}">
      <dgm:prSet/>
      <dgm:spPr/>
      <dgm:t>
        <a:bodyPr/>
        <a:lstStyle/>
        <a:p>
          <a:endParaRPr lang="en-GB"/>
        </a:p>
      </dgm:t>
    </dgm:pt>
    <dgm:pt modelId="{7C8A47D1-6F8F-41AB-821D-52AD3109D3C7}" type="sibTrans" cxnId="{40C365F4-0EA6-47F9-9D2F-E2C8E6A1FA30}">
      <dgm:prSet/>
      <dgm:spPr/>
      <dgm:t>
        <a:bodyPr/>
        <a:lstStyle/>
        <a:p>
          <a:endParaRPr lang="en-GB"/>
        </a:p>
      </dgm:t>
    </dgm:pt>
    <dgm:pt modelId="{68EB50D7-4416-4CD3-BC70-5ECDCFDCDC6A}">
      <dgm:prSet custT="1"/>
      <dgm:spPr/>
      <dgm:t>
        <a:bodyPr/>
        <a:lstStyle/>
        <a:p>
          <a:r>
            <a:rPr lang="en-GB" sz="1600" noProof="0" dirty="0"/>
            <a:t>Adapting delivery</a:t>
          </a:r>
        </a:p>
      </dgm:t>
    </dgm:pt>
    <dgm:pt modelId="{B1793B3A-4452-476B-B262-69B20D936C31}" type="parTrans" cxnId="{C0319C69-FF99-4B9E-A20A-DD7091D69760}">
      <dgm:prSet/>
      <dgm:spPr/>
      <dgm:t>
        <a:bodyPr/>
        <a:lstStyle/>
        <a:p>
          <a:endParaRPr lang="en-GB"/>
        </a:p>
      </dgm:t>
    </dgm:pt>
    <dgm:pt modelId="{1CE4BADA-9E7E-4EC0-8510-BE22A2D42FE9}" type="sibTrans" cxnId="{C0319C69-FF99-4B9E-A20A-DD7091D69760}">
      <dgm:prSet/>
      <dgm:spPr/>
      <dgm:t>
        <a:bodyPr/>
        <a:lstStyle/>
        <a:p>
          <a:endParaRPr lang="en-GB"/>
        </a:p>
      </dgm:t>
    </dgm:pt>
    <dgm:pt modelId="{7892C1EF-63E0-4102-944A-43D0B5069170}" type="pres">
      <dgm:prSet presAssocID="{A0BAEF10-8370-40E4-8DF5-D18B8753DDEE}" presName="Name0" presStyleCnt="0">
        <dgm:presLayoutVars>
          <dgm:dir/>
          <dgm:animLvl val="lvl"/>
          <dgm:resizeHandles val="exact"/>
        </dgm:presLayoutVars>
      </dgm:prSet>
      <dgm:spPr/>
    </dgm:pt>
    <dgm:pt modelId="{FB807D6B-E768-4FA7-80B2-0F904EDE15C1}" type="pres">
      <dgm:prSet presAssocID="{F459507A-BC9F-4B9D-A16D-7268531EC3AE}" presName="linNode" presStyleCnt="0"/>
      <dgm:spPr/>
    </dgm:pt>
    <dgm:pt modelId="{8367B6C3-7780-4E1A-AAE8-FB9346013B4A}" type="pres">
      <dgm:prSet presAssocID="{F459507A-BC9F-4B9D-A16D-7268531EC3AE}" presName="parentText" presStyleLbl="node1" presStyleIdx="0" presStyleCnt="3">
        <dgm:presLayoutVars>
          <dgm:chMax val="1"/>
          <dgm:bulletEnabled val="1"/>
        </dgm:presLayoutVars>
      </dgm:prSet>
      <dgm:spPr/>
    </dgm:pt>
    <dgm:pt modelId="{9B549C70-AF7B-4428-BF6F-A0816729E47E}" type="pres">
      <dgm:prSet presAssocID="{F459507A-BC9F-4B9D-A16D-7268531EC3AE}" presName="descendantText" presStyleLbl="alignAccFollowNode1" presStyleIdx="0" presStyleCnt="3">
        <dgm:presLayoutVars>
          <dgm:bulletEnabled val="1"/>
        </dgm:presLayoutVars>
      </dgm:prSet>
      <dgm:spPr/>
    </dgm:pt>
    <dgm:pt modelId="{3AA85A15-04D2-4CFF-A8DD-E42803A49CF5}" type="pres">
      <dgm:prSet presAssocID="{53C7E784-1CFF-458F-8DF9-27054479F5B9}" presName="sp" presStyleCnt="0"/>
      <dgm:spPr/>
    </dgm:pt>
    <dgm:pt modelId="{79248439-03ED-460C-8F1E-389C95F5D2D0}" type="pres">
      <dgm:prSet presAssocID="{F09E03D2-3962-4069-A120-457EE8B39613}" presName="linNode" presStyleCnt="0"/>
      <dgm:spPr/>
    </dgm:pt>
    <dgm:pt modelId="{A5CE74B6-B1D8-4988-ABA1-4B97F43B0291}" type="pres">
      <dgm:prSet presAssocID="{F09E03D2-3962-4069-A120-457EE8B39613}" presName="parentText" presStyleLbl="node1" presStyleIdx="1" presStyleCnt="3">
        <dgm:presLayoutVars>
          <dgm:chMax val="1"/>
          <dgm:bulletEnabled val="1"/>
        </dgm:presLayoutVars>
      </dgm:prSet>
      <dgm:spPr/>
    </dgm:pt>
    <dgm:pt modelId="{18FD9ED6-43AA-42F8-9AEB-1F00FD7C17E7}" type="pres">
      <dgm:prSet presAssocID="{F09E03D2-3962-4069-A120-457EE8B39613}" presName="descendantText" presStyleLbl="alignAccFollowNode1" presStyleIdx="1" presStyleCnt="3">
        <dgm:presLayoutVars>
          <dgm:bulletEnabled val="1"/>
        </dgm:presLayoutVars>
      </dgm:prSet>
      <dgm:spPr/>
    </dgm:pt>
    <dgm:pt modelId="{45713590-AEED-426C-8AF6-C25484E4DCF6}" type="pres">
      <dgm:prSet presAssocID="{C6DD8E9D-3097-4FDE-AD29-CD268240B000}" presName="sp" presStyleCnt="0"/>
      <dgm:spPr/>
    </dgm:pt>
    <dgm:pt modelId="{E0C634EA-3EFB-4C05-A8C1-C74A73D231FD}" type="pres">
      <dgm:prSet presAssocID="{3BBDE274-16C9-4397-986F-2E45F6BB07C3}" presName="linNode" presStyleCnt="0"/>
      <dgm:spPr/>
    </dgm:pt>
    <dgm:pt modelId="{5528911D-8272-45A7-88AA-483E4137CA62}" type="pres">
      <dgm:prSet presAssocID="{3BBDE274-16C9-4397-986F-2E45F6BB07C3}" presName="parentText" presStyleLbl="node1" presStyleIdx="2" presStyleCnt="3">
        <dgm:presLayoutVars>
          <dgm:chMax val="1"/>
          <dgm:bulletEnabled val="1"/>
        </dgm:presLayoutVars>
      </dgm:prSet>
      <dgm:spPr/>
    </dgm:pt>
    <dgm:pt modelId="{E64B07C6-3540-45AA-A303-FF6553EB3328}" type="pres">
      <dgm:prSet presAssocID="{3BBDE274-16C9-4397-986F-2E45F6BB07C3}" presName="descendantText" presStyleLbl="alignAccFollowNode1" presStyleIdx="2" presStyleCnt="3">
        <dgm:presLayoutVars>
          <dgm:bulletEnabled val="1"/>
        </dgm:presLayoutVars>
      </dgm:prSet>
      <dgm:spPr/>
    </dgm:pt>
  </dgm:ptLst>
  <dgm:cxnLst>
    <dgm:cxn modelId="{70E96E0E-391F-4BC5-85D7-290697EFA92C}" srcId="{A0BAEF10-8370-40E4-8DF5-D18B8753DDEE}" destId="{F459507A-BC9F-4B9D-A16D-7268531EC3AE}" srcOrd="0" destOrd="0" parTransId="{B23FEAEF-71DE-4668-9A9D-839B4ACC2BA4}" sibTransId="{53C7E784-1CFF-458F-8DF9-27054479F5B9}"/>
    <dgm:cxn modelId="{EE72F31C-F829-4D1B-BA4E-E1989B930CDF}" type="presOf" srcId="{9C72434F-A6DC-4FBE-A717-0B85777C4731}" destId="{E64B07C6-3540-45AA-A303-FF6553EB3328}" srcOrd="0" destOrd="0" presId="urn:microsoft.com/office/officeart/2005/8/layout/vList5"/>
    <dgm:cxn modelId="{6E5D9A2A-44C2-4C40-AC33-55AECE7EEC16}" srcId="{F459507A-BC9F-4B9D-A16D-7268531EC3AE}" destId="{C38DE7AD-4B5B-466E-AE91-DC705BF33FFB}" srcOrd="2" destOrd="0" parTransId="{8CE528DB-22CA-4AFA-B941-7E906A0A71F9}" sibTransId="{7CF1E5CC-A9C6-4428-8375-42F6427EF2B9}"/>
    <dgm:cxn modelId="{C284D267-218C-4748-AA1E-F7DCF57F5650}" srcId="{F459507A-BC9F-4B9D-A16D-7268531EC3AE}" destId="{42ECE086-691C-4498-80DC-8A78F1B6D209}" srcOrd="0" destOrd="0" parTransId="{3C269A7E-E8F6-4A4A-9998-98B610030185}" sibTransId="{30060963-2A65-4572-9387-90D6A38ECDEA}"/>
    <dgm:cxn modelId="{C0319C69-FF99-4B9E-A20A-DD7091D69760}" srcId="{3BBDE274-16C9-4397-986F-2E45F6BB07C3}" destId="{68EB50D7-4416-4CD3-BC70-5ECDCFDCDC6A}" srcOrd="1" destOrd="0" parTransId="{B1793B3A-4452-476B-B262-69B20D936C31}" sibTransId="{1CE4BADA-9E7E-4EC0-8510-BE22A2D42FE9}"/>
    <dgm:cxn modelId="{00BFDE73-C2C7-4B69-B4A3-F81AFDD10C96}" type="presOf" srcId="{DFF0F593-BE70-494E-B60E-E6D28B21EB7E}" destId="{E64B07C6-3540-45AA-A303-FF6553EB3328}" srcOrd="0" destOrd="2" presId="urn:microsoft.com/office/officeart/2005/8/layout/vList5"/>
    <dgm:cxn modelId="{36DF6874-3568-4C3A-B6FF-195D14448AE8}" type="presOf" srcId="{A9312E8B-0325-40EE-99D1-AA5229068571}" destId="{18FD9ED6-43AA-42F8-9AEB-1F00FD7C17E7}" srcOrd="0" destOrd="0" presId="urn:microsoft.com/office/officeart/2005/8/layout/vList5"/>
    <dgm:cxn modelId="{B3BA4A54-0CF3-4E91-9BFC-AEA3307C1EB0}" type="presOf" srcId="{82660F79-A8F6-4D88-8375-A36A0FFC35FD}" destId="{18FD9ED6-43AA-42F8-9AEB-1F00FD7C17E7}" srcOrd="0" destOrd="1" presId="urn:microsoft.com/office/officeart/2005/8/layout/vList5"/>
    <dgm:cxn modelId="{94EF7888-7965-4E24-A636-F0D2AC8879C7}" type="presOf" srcId="{F459507A-BC9F-4B9D-A16D-7268531EC3AE}" destId="{8367B6C3-7780-4E1A-AAE8-FB9346013B4A}" srcOrd="0" destOrd="0" presId="urn:microsoft.com/office/officeart/2005/8/layout/vList5"/>
    <dgm:cxn modelId="{1CC36994-118D-45D6-ADB1-31846CDA66DE}" type="presOf" srcId="{42ECE086-691C-4498-80DC-8A78F1B6D209}" destId="{9B549C70-AF7B-4428-BF6F-A0816729E47E}" srcOrd="0" destOrd="0" presId="urn:microsoft.com/office/officeart/2005/8/layout/vList5"/>
    <dgm:cxn modelId="{819DE5B0-A2BC-41F4-9202-2A635767CD21}" srcId="{F09E03D2-3962-4069-A120-457EE8B39613}" destId="{A9312E8B-0325-40EE-99D1-AA5229068571}" srcOrd="0" destOrd="0" parTransId="{A2639FD6-910A-4E5F-8C15-D05457FC682B}" sibTransId="{51042553-8FA5-4FFB-A6CB-C9F43F9864ED}"/>
    <dgm:cxn modelId="{FCF553B7-4209-4AFF-9DD4-FC3C370DD7A2}" type="presOf" srcId="{F09E03D2-3962-4069-A120-457EE8B39613}" destId="{A5CE74B6-B1D8-4988-ABA1-4B97F43B0291}" srcOrd="0" destOrd="0" presId="urn:microsoft.com/office/officeart/2005/8/layout/vList5"/>
    <dgm:cxn modelId="{26F9CAC3-9DBF-44B6-A280-515866594A85}" srcId="{F459507A-BC9F-4B9D-A16D-7268531EC3AE}" destId="{D1319085-68BA-45AD-9093-0F700DAB9B67}" srcOrd="1" destOrd="0" parTransId="{8826A119-F10B-4648-8241-121BAA19F5F4}" sibTransId="{94C382EB-16BB-4149-968A-8BAF50301081}"/>
    <dgm:cxn modelId="{6F36CCC5-A702-4CF3-8C6C-99F6E3EC72DE}" srcId="{3BBDE274-16C9-4397-986F-2E45F6BB07C3}" destId="{DFF0F593-BE70-494E-B60E-E6D28B21EB7E}" srcOrd="2" destOrd="0" parTransId="{198F9E8B-119F-4590-8B79-FA64A6CFA33B}" sibTransId="{5219F013-8BCF-4C01-9FDD-82FD9ED55C56}"/>
    <dgm:cxn modelId="{600824C8-2AE1-42E6-A6CC-0CBEE2D2345D}" type="presOf" srcId="{A0BAEF10-8370-40E4-8DF5-D18B8753DDEE}" destId="{7892C1EF-63E0-4102-944A-43D0B5069170}" srcOrd="0" destOrd="0" presId="urn:microsoft.com/office/officeart/2005/8/layout/vList5"/>
    <dgm:cxn modelId="{B6E9B8D1-80B1-44AD-8081-8046D51CA696}" srcId="{F09E03D2-3962-4069-A120-457EE8B39613}" destId="{D88EF572-9651-441E-A25E-230E85C88279}" srcOrd="2" destOrd="0" parTransId="{05F63E7A-556B-4212-88D5-9EA5B6255784}" sibTransId="{BFF74BF0-5B97-4163-8282-AE276E0FA905}"/>
    <dgm:cxn modelId="{9BBD66D7-5F91-480D-9E57-3A2BEA0E09E0}" type="presOf" srcId="{D1319085-68BA-45AD-9093-0F700DAB9B67}" destId="{9B549C70-AF7B-4428-BF6F-A0816729E47E}" srcOrd="0" destOrd="1" presId="urn:microsoft.com/office/officeart/2005/8/layout/vList5"/>
    <dgm:cxn modelId="{389DB2D9-D817-43E1-97A2-7B603E092D71}" srcId="{3BBDE274-16C9-4397-986F-2E45F6BB07C3}" destId="{9C72434F-A6DC-4FBE-A717-0B85777C4731}" srcOrd="0" destOrd="0" parTransId="{EE89F721-BE62-485A-8414-271543A164B1}" sibTransId="{9784D3F4-1155-44DB-8220-E93CBC3CF15C}"/>
    <dgm:cxn modelId="{33FB3BEA-DECA-48B3-9BA4-917B28551FA4}" type="presOf" srcId="{68EB50D7-4416-4CD3-BC70-5ECDCFDCDC6A}" destId="{E64B07C6-3540-45AA-A303-FF6553EB3328}" srcOrd="0" destOrd="1" presId="urn:microsoft.com/office/officeart/2005/8/layout/vList5"/>
    <dgm:cxn modelId="{8D32EEEA-E1F5-457C-AC63-48C8B463B4F0}" type="presOf" srcId="{C38DE7AD-4B5B-466E-AE91-DC705BF33FFB}" destId="{9B549C70-AF7B-4428-BF6F-A0816729E47E}" srcOrd="0" destOrd="2" presId="urn:microsoft.com/office/officeart/2005/8/layout/vList5"/>
    <dgm:cxn modelId="{F51EA2F2-A902-47FB-9D69-438771A4F066}" srcId="{A0BAEF10-8370-40E4-8DF5-D18B8753DDEE}" destId="{3BBDE274-16C9-4397-986F-2E45F6BB07C3}" srcOrd="2" destOrd="0" parTransId="{56FB2B78-45B6-49B9-A0FC-635D1E69DB67}" sibTransId="{64B2462A-8B7A-4FFD-95CE-AF182A678D64}"/>
    <dgm:cxn modelId="{787AB7F2-E496-40AF-A490-3BFCB44DAD15}" type="presOf" srcId="{D88EF572-9651-441E-A25E-230E85C88279}" destId="{18FD9ED6-43AA-42F8-9AEB-1F00FD7C17E7}" srcOrd="0" destOrd="2" presId="urn:microsoft.com/office/officeart/2005/8/layout/vList5"/>
    <dgm:cxn modelId="{92DA7CF3-663E-4C72-B5A7-DC9C30EDD76A}" srcId="{A0BAEF10-8370-40E4-8DF5-D18B8753DDEE}" destId="{F09E03D2-3962-4069-A120-457EE8B39613}" srcOrd="1" destOrd="0" parTransId="{6C4B7E32-3A15-4A7F-983E-C46B3ED9BF2B}" sibTransId="{C6DD8E9D-3097-4FDE-AD29-CD268240B000}"/>
    <dgm:cxn modelId="{40C365F4-0EA6-47F9-9D2F-E2C8E6A1FA30}" srcId="{F09E03D2-3962-4069-A120-457EE8B39613}" destId="{82660F79-A8F6-4D88-8375-A36A0FFC35FD}" srcOrd="1" destOrd="0" parTransId="{9D2D7FD7-254F-45CF-8779-C733D444AF3A}" sibTransId="{7C8A47D1-6F8F-41AB-821D-52AD3109D3C7}"/>
    <dgm:cxn modelId="{E0D009F6-439E-4DBB-88FF-FD81083CB3BC}" type="presOf" srcId="{3BBDE274-16C9-4397-986F-2E45F6BB07C3}" destId="{5528911D-8272-45A7-88AA-483E4137CA62}" srcOrd="0" destOrd="0" presId="urn:microsoft.com/office/officeart/2005/8/layout/vList5"/>
    <dgm:cxn modelId="{62651D86-BFB6-4F28-825E-1D539033CFC9}" type="presParOf" srcId="{7892C1EF-63E0-4102-944A-43D0B5069170}" destId="{FB807D6B-E768-4FA7-80B2-0F904EDE15C1}" srcOrd="0" destOrd="0" presId="urn:microsoft.com/office/officeart/2005/8/layout/vList5"/>
    <dgm:cxn modelId="{7AB60D05-85D0-47E9-8AE1-B34EB1ED52BF}" type="presParOf" srcId="{FB807D6B-E768-4FA7-80B2-0F904EDE15C1}" destId="{8367B6C3-7780-4E1A-AAE8-FB9346013B4A}" srcOrd="0" destOrd="0" presId="urn:microsoft.com/office/officeart/2005/8/layout/vList5"/>
    <dgm:cxn modelId="{767EB318-12A1-422F-9109-31B2D60632C8}" type="presParOf" srcId="{FB807D6B-E768-4FA7-80B2-0F904EDE15C1}" destId="{9B549C70-AF7B-4428-BF6F-A0816729E47E}" srcOrd="1" destOrd="0" presId="urn:microsoft.com/office/officeart/2005/8/layout/vList5"/>
    <dgm:cxn modelId="{12C83BC2-F399-4508-AB48-8E14B8B8DD32}" type="presParOf" srcId="{7892C1EF-63E0-4102-944A-43D0B5069170}" destId="{3AA85A15-04D2-4CFF-A8DD-E42803A49CF5}" srcOrd="1" destOrd="0" presId="urn:microsoft.com/office/officeart/2005/8/layout/vList5"/>
    <dgm:cxn modelId="{91A900B2-5C4D-4FF5-ACD0-1B4DD8953862}" type="presParOf" srcId="{7892C1EF-63E0-4102-944A-43D0B5069170}" destId="{79248439-03ED-460C-8F1E-389C95F5D2D0}" srcOrd="2" destOrd="0" presId="urn:microsoft.com/office/officeart/2005/8/layout/vList5"/>
    <dgm:cxn modelId="{E2F09ED2-A6B3-4EE2-A57D-03CE99BD27F1}" type="presParOf" srcId="{79248439-03ED-460C-8F1E-389C95F5D2D0}" destId="{A5CE74B6-B1D8-4988-ABA1-4B97F43B0291}" srcOrd="0" destOrd="0" presId="urn:microsoft.com/office/officeart/2005/8/layout/vList5"/>
    <dgm:cxn modelId="{C378F4B1-3AB1-4356-9435-A52C95D8B890}" type="presParOf" srcId="{79248439-03ED-460C-8F1E-389C95F5D2D0}" destId="{18FD9ED6-43AA-42F8-9AEB-1F00FD7C17E7}" srcOrd="1" destOrd="0" presId="urn:microsoft.com/office/officeart/2005/8/layout/vList5"/>
    <dgm:cxn modelId="{E1EAB297-6A62-4F3B-8186-8E6B4D2E2692}" type="presParOf" srcId="{7892C1EF-63E0-4102-944A-43D0B5069170}" destId="{45713590-AEED-426C-8AF6-C25484E4DCF6}" srcOrd="3" destOrd="0" presId="urn:microsoft.com/office/officeart/2005/8/layout/vList5"/>
    <dgm:cxn modelId="{E7993540-3E4D-442D-B905-4FBF18CF4140}" type="presParOf" srcId="{7892C1EF-63E0-4102-944A-43D0B5069170}" destId="{E0C634EA-3EFB-4C05-A8C1-C74A73D231FD}" srcOrd="4" destOrd="0" presId="urn:microsoft.com/office/officeart/2005/8/layout/vList5"/>
    <dgm:cxn modelId="{97FC54C6-617C-406D-A197-C24EA95DC702}" type="presParOf" srcId="{E0C634EA-3EFB-4C05-A8C1-C74A73D231FD}" destId="{5528911D-8272-45A7-88AA-483E4137CA62}" srcOrd="0" destOrd="0" presId="urn:microsoft.com/office/officeart/2005/8/layout/vList5"/>
    <dgm:cxn modelId="{17A449ED-10BC-4A23-ABA6-C86AD3D1D409}" type="presParOf" srcId="{E0C634EA-3EFB-4C05-A8C1-C74A73D231FD}" destId="{E64B07C6-3540-45AA-A303-FF6553EB3328}"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BAEF10-8370-40E4-8DF5-D18B8753DDEE}"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GB"/>
        </a:p>
      </dgm:t>
    </dgm:pt>
    <dgm:pt modelId="{F459507A-BC9F-4B9D-A16D-7268531EC3AE}">
      <dgm:prSet phldrT="[Text]" custT="1"/>
      <dgm:spPr/>
      <dgm:t>
        <a:bodyPr/>
        <a:lstStyle/>
        <a:p>
          <a:r>
            <a:rPr lang="en-GB" sz="1800" noProof="0" dirty="0"/>
            <a:t>Amplifying a dense text</a:t>
          </a:r>
        </a:p>
      </dgm:t>
    </dgm:pt>
    <dgm:pt modelId="{B23FEAEF-71DE-4668-9A9D-839B4ACC2BA4}" type="parTrans" cxnId="{70E96E0E-391F-4BC5-85D7-290697EFA92C}">
      <dgm:prSet/>
      <dgm:spPr/>
      <dgm:t>
        <a:bodyPr/>
        <a:lstStyle/>
        <a:p>
          <a:endParaRPr lang="en-GB"/>
        </a:p>
      </dgm:t>
    </dgm:pt>
    <dgm:pt modelId="{53C7E784-1CFF-458F-8DF9-27054479F5B9}" type="sibTrans" cxnId="{70E96E0E-391F-4BC5-85D7-290697EFA92C}">
      <dgm:prSet/>
      <dgm:spPr/>
      <dgm:t>
        <a:bodyPr/>
        <a:lstStyle/>
        <a:p>
          <a:endParaRPr lang="en-GB"/>
        </a:p>
      </dgm:t>
    </dgm:pt>
    <dgm:pt modelId="{42ECE086-691C-4498-80DC-8A78F1B6D209}">
      <dgm:prSet phldrT="[Text]" custT="1"/>
      <dgm:spPr/>
      <dgm:t>
        <a:bodyPr/>
        <a:lstStyle/>
        <a:p>
          <a:r>
            <a:rPr lang="en-GB" sz="1800" noProof="0" dirty="0"/>
            <a:t>Using repetition and redundancy, e.g. paraphrasing in different ways</a:t>
          </a:r>
        </a:p>
      </dgm:t>
    </dgm:pt>
    <dgm:pt modelId="{3C269A7E-E8F6-4A4A-9998-98B610030185}" type="parTrans" cxnId="{C284D267-218C-4748-AA1E-F7DCF57F5650}">
      <dgm:prSet/>
      <dgm:spPr/>
      <dgm:t>
        <a:bodyPr/>
        <a:lstStyle/>
        <a:p>
          <a:endParaRPr lang="en-GB"/>
        </a:p>
      </dgm:t>
    </dgm:pt>
    <dgm:pt modelId="{30060963-2A65-4572-9387-90D6A38ECDEA}" type="sibTrans" cxnId="{C284D267-218C-4748-AA1E-F7DCF57F5650}">
      <dgm:prSet/>
      <dgm:spPr/>
      <dgm:t>
        <a:bodyPr/>
        <a:lstStyle/>
        <a:p>
          <a:endParaRPr lang="en-GB"/>
        </a:p>
      </dgm:t>
    </dgm:pt>
    <dgm:pt modelId="{D1319085-68BA-45AD-9093-0F700DAB9B67}">
      <dgm:prSet phldrT="[Text]" custT="1"/>
      <dgm:spPr/>
      <dgm:t>
        <a:bodyPr/>
        <a:lstStyle/>
        <a:p>
          <a:r>
            <a:rPr lang="en-GB" sz="1800" noProof="0" dirty="0"/>
            <a:t>Modifying style for explicit explanation</a:t>
          </a:r>
        </a:p>
      </dgm:t>
    </dgm:pt>
    <dgm:pt modelId="{8826A119-F10B-4648-8241-121BAA19F5F4}" type="parTrans" cxnId="{26F9CAC3-9DBF-44B6-A280-515866594A85}">
      <dgm:prSet/>
      <dgm:spPr/>
      <dgm:t>
        <a:bodyPr/>
        <a:lstStyle/>
        <a:p>
          <a:endParaRPr lang="en-GB"/>
        </a:p>
      </dgm:t>
    </dgm:pt>
    <dgm:pt modelId="{94C382EB-16BB-4149-968A-8BAF50301081}" type="sibTrans" cxnId="{26F9CAC3-9DBF-44B6-A280-515866594A85}">
      <dgm:prSet/>
      <dgm:spPr/>
      <dgm:t>
        <a:bodyPr/>
        <a:lstStyle/>
        <a:p>
          <a:endParaRPr lang="en-GB"/>
        </a:p>
      </dgm:t>
    </dgm:pt>
    <dgm:pt modelId="{F09E03D2-3962-4069-A120-457EE8B39613}">
      <dgm:prSet phldrT="[Text]" custT="1"/>
      <dgm:spPr/>
      <dgm:t>
        <a:bodyPr/>
        <a:lstStyle/>
        <a:p>
          <a:r>
            <a:rPr lang="en-GB" sz="1800" noProof="0" dirty="0"/>
            <a:t>Streamlining a text</a:t>
          </a:r>
        </a:p>
      </dgm:t>
    </dgm:pt>
    <dgm:pt modelId="{6C4B7E32-3A15-4A7F-983E-C46B3ED9BF2B}" type="parTrans" cxnId="{92DA7CF3-663E-4C72-B5A7-DC9C30EDD76A}">
      <dgm:prSet/>
      <dgm:spPr/>
      <dgm:t>
        <a:bodyPr/>
        <a:lstStyle/>
        <a:p>
          <a:endParaRPr lang="en-GB"/>
        </a:p>
      </dgm:t>
    </dgm:pt>
    <dgm:pt modelId="{C6DD8E9D-3097-4FDE-AD29-CD268240B000}" type="sibTrans" cxnId="{92DA7CF3-663E-4C72-B5A7-DC9C30EDD76A}">
      <dgm:prSet/>
      <dgm:spPr/>
      <dgm:t>
        <a:bodyPr/>
        <a:lstStyle/>
        <a:p>
          <a:endParaRPr lang="en-GB"/>
        </a:p>
      </dgm:t>
    </dgm:pt>
    <dgm:pt modelId="{A9312E8B-0325-40EE-99D1-AA5229068571}">
      <dgm:prSet phldrT="[Text]" custT="1"/>
      <dgm:spPr/>
      <dgm:t>
        <a:bodyPr/>
        <a:lstStyle/>
        <a:p>
          <a:r>
            <a:rPr lang="en-GB" sz="1800" noProof="0" dirty="0"/>
            <a:t>Highlighting key information</a:t>
          </a:r>
        </a:p>
      </dgm:t>
    </dgm:pt>
    <dgm:pt modelId="{A2639FD6-910A-4E5F-8C15-D05457FC682B}" type="parTrans" cxnId="{819DE5B0-A2BC-41F4-9202-2A635767CD21}">
      <dgm:prSet/>
      <dgm:spPr/>
      <dgm:t>
        <a:bodyPr/>
        <a:lstStyle/>
        <a:p>
          <a:endParaRPr lang="en-GB"/>
        </a:p>
      </dgm:t>
    </dgm:pt>
    <dgm:pt modelId="{51042553-8FA5-4FFB-A6CB-C9F43F9864ED}" type="sibTrans" cxnId="{819DE5B0-A2BC-41F4-9202-2A635767CD21}">
      <dgm:prSet/>
      <dgm:spPr/>
      <dgm:t>
        <a:bodyPr/>
        <a:lstStyle/>
        <a:p>
          <a:endParaRPr lang="en-GB"/>
        </a:p>
      </dgm:t>
    </dgm:pt>
    <dgm:pt modelId="{B4E006F7-694B-4038-AA6F-84F7AA535C59}">
      <dgm:prSet phldrT="[Text]" custT="1"/>
      <dgm:spPr/>
      <dgm:t>
        <a:bodyPr/>
        <a:lstStyle/>
        <a:p>
          <a:r>
            <a:rPr lang="en-GB" sz="1800" noProof="0" dirty="0"/>
            <a:t>Giving examples</a:t>
          </a:r>
        </a:p>
      </dgm:t>
    </dgm:pt>
    <dgm:pt modelId="{E68D6974-ACAD-4F01-8A0E-C16E8D14DADD}" type="parTrans" cxnId="{F80D8109-D0C2-497F-BAB1-C43D7B13F7B1}">
      <dgm:prSet/>
      <dgm:spPr/>
      <dgm:t>
        <a:bodyPr/>
        <a:lstStyle/>
        <a:p>
          <a:endParaRPr lang="en-GB"/>
        </a:p>
      </dgm:t>
    </dgm:pt>
    <dgm:pt modelId="{DF5BE896-4455-4AF4-A3CB-5DBE2E121D6C}" type="sibTrans" cxnId="{F80D8109-D0C2-497F-BAB1-C43D7B13F7B1}">
      <dgm:prSet/>
      <dgm:spPr/>
      <dgm:t>
        <a:bodyPr/>
        <a:lstStyle/>
        <a:p>
          <a:endParaRPr lang="en-GB"/>
        </a:p>
      </dgm:t>
    </dgm:pt>
    <dgm:pt modelId="{295F6098-FA6D-4892-BD13-B99D512A3193}">
      <dgm:prSet phldrT="[Text]" custT="1"/>
      <dgm:spPr/>
      <dgm:t>
        <a:bodyPr/>
        <a:lstStyle/>
        <a:p>
          <a:r>
            <a:rPr lang="en-GB" sz="1800" noProof="0" dirty="0"/>
            <a:t>Eliminating repetition and irrelevant information</a:t>
          </a:r>
        </a:p>
      </dgm:t>
    </dgm:pt>
    <dgm:pt modelId="{1260FB8D-4F57-4CBF-A1D8-F81F842770F7}" type="parTrans" cxnId="{8ECE8625-62D5-4041-9C54-8AB4D747A334}">
      <dgm:prSet/>
      <dgm:spPr/>
      <dgm:t>
        <a:bodyPr/>
        <a:lstStyle/>
        <a:p>
          <a:endParaRPr lang="en-GB"/>
        </a:p>
      </dgm:t>
    </dgm:pt>
    <dgm:pt modelId="{49E110CC-0590-481C-9F9B-0A1683B27CEF}" type="sibTrans" cxnId="{8ECE8625-62D5-4041-9C54-8AB4D747A334}">
      <dgm:prSet/>
      <dgm:spPr/>
      <dgm:t>
        <a:bodyPr/>
        <a:lstStyle/>
        <a:p>
          <a:endParaRPr lang="en-GB"/>
        </a:p>
      </dgm:t>
    </dgm:pt>
    <dgm:pt modelId="{A080FB4C-7DEC-4759-BEC5-B08C3E2B5070}">
      <dgm:prSet phldrT="[Text]" custT="1"/>
      <dgm:spPr/>
      <dgm:t>
        <a:bodyPr/>
        <a:lstStyle/>
        <a:p>
          <a:r>
            <a:rPr lang="en-GB" sz="1800" noProof="0" dirty="0"/>
            <a:t>Reorganising information to emphasise important information</a:t>
          </a:r>
        </a:p>
      </dgm:t>
    </dgm:pt>
    <dgm:pt modelId="{AE725CCF-8EFC-4C05-A005-F511AB6EFBC3}" type="parTrans" cxnId="{F2828E54-DE07-45C5-AE21-4EC63FF05256}">
      <dgm:prSet/>
      <dgm:spPr/>
      <dgm:t>
        <a:bodyPr/>
        <a:lstStyle/>
        <a:p>
          <a:endParaRPr lang="en-GB"/>
        </a:p>
      </dgm:t>
    </dgm:pt>
    <dgm:pt modelId="{32D8CFA4-9984-4506-A30F-62CC07818E42}" type="sibTrans" cxnId="{F2828E54-DE07-45C5-AE21-4EC63FF05256}">
      <dgm:prSet/>
      <dgm:spPr/>
      <dgm:t>
        <a:bodyPr/>
        <a:lstStyle/>
        <a:p>
          <a:endParaRPr lang="en-GB"/>
        </a:p>
      </dgm:t>
    </dgm:pt>
    <dgm:pt modelId="{7892C1EF-63E0-4102-944A-43D0B5069170}" type="pres">
      <dgm:prSet presAssocID="{A0BAEF10-8370-40E4-8DF5-D18B8753DDEE}" presName="Name0" presStyleCnt="0">
        <dgm:presLayoutVars>
          <dgm:dir/>
          <dgm:animLvl val="lvl"/>
          <dgm:resizeHandles val="exact"/>
        </dgm:presLayoutVars>
      </dgm:prSet>
      <dgm:spPr/>
    </dgm:pt>
    <dgm:pt modelId="{FB807D6B-E768-4FA7-80B2-0F904EDE15C1}" type="pres">
      <dgm:prSet presAssocID="{F459507A-BC9F-4B9D-A16D-7268531EC3AE}" presName="linNode" presStyleCnt="0"/>
      <dgm:spPr/>
    </dgm:pt>
    <dgm:pt modelId="{8367B6C3-7780-4E1A-AAE8-FB9346013B4A}" type="pres">
      <dgm:prSet presAssocID="{F459507A-BC9F-4B9D-A16D-7268531EC3AE}" presName="parentText" presStyleLbl="node1" presStyleIdx="0" presStyleCnt="2">
        <dgm:presLayoutVars>
          <dgm:chMax val="1"/>
          <dgm:bulletEnabled val="1"/>
        </dgm:presLayoutVars>
      </dgm:prSet>
      <dgm:spPr/>
    </dgm:pt>
    <dgm:pt modelId="{9B549C70-AF7B-4428-BF6F-A0816729E47E}" type="pres">
      <dgm:prSet presAssocID="{F459507A-BC9F-4B9D-A16D-7268531EC3AE}" presName="descendantText" presStyleLbl="alignAccFollowNode1" presStyleIdx="0" presStyleCnt="2">
        <dgm:presLayoutVars>
          <dgm:bulletEnabled val="1"/>
        </dgm:presLayoutVars>
      </dgm:prSet>
      <dgm:spPr/>
    </dgm:pt>
    <dgm:pt modelId="{3AA85A15-04D2-4CFF-A8DD-E42803A49CF5}" type="pres">
      <dgm:prSet presAssocID="{53C7E784-1CFF-458F-8DF9-27054479F5B9}" presName="sp" presStyleCnt="0"/>
      <dgm:spPr/>
    </dgm:pt>
    <dgm:pt modelId="{79248439-03ED-460C-8F1E-389C95F5D2D0}" type="pres">
      <dgm:prSet presAssocID="{F09E03D2-3962-4069-A120-457EE8B39613}" presName="linNode" presStyleCnt="0"/>
      <dgm:spPr/>
    </dgm:pt>
    <dgm:pt modelId="{A5CE74B6-B1D8-4988-ABA1-4B97F43B0291}" type="pres">
      <dgm:prSet presAssocID="{F09E03D2-3962-4069-A120-457EE8B39613}" presName="parentText" presStyleLbl="node1" presStyleIdx="1" presStyleCnt="2">
        <dgm:presLayoutVars>
          <dgm:chMax val="1"/>
          <dgm:bulletEnabled val="1"/>
        </dgm:presLayoutVars>
      </dgm:prSet>
      <dgm:spPr/>
    </dgm:pt>
    <dgm:pt modelId="{18FD9ED6-43AA-42F8-9AEB-1F00FD7C17E7}" type="pres">
      <dgm:prSet presAssocID="{F09E03D2-3962-4069-A120-457EE8B39613}" presName="descendantText" presStyleLbl="alignAccFollowNode1" presStyleIdx="1" presStyleCnt="2">
        <dgm:presLayoutVars>
          <dgm:bulletEnabled val="1"/>
        </dgm:presLayoutVars>
      </dgm:prSet>
      <dgm:spPr/>
    </dgm:pt>
  </dgm:ptLst>
  <dgm:cxnLst>
    <dgm:cxn modelId="{F80D8109-D0C2-497F-BAB1-C43D7B13F7B1}" srcId="{F459507A-BC9F-4B9D-A16D-7268531EC3AE}" destId="{B4E006F7-694B-4038-AA6F-84F7AA535C59}" srcOrd="2" destOrd="0" parTransId="{E68D6974-ACAD-4F01-8A0E-C16E8D14DADD}" sibTransId="{DF5BE896-4455-4AF4-A3CB-5DBE2E121D6C}"/>
    <dgm:cxn modelId="{70E96E0E-391F-4BC5-85D7-290697EFA92C}" srcId="{A0BAEF10-8370-40E4-8DF5-D18B8753DDEE}" destId="{F459507A-BC9F-4B9D-A16D-7268531EC3AE}" srcOrd="0" destOrd="0" parTransId="{B23FEAEF-71DE-4668-9A9D-839B4ACC2BA4}" sibTransId="{53C7E784-1CFF-458F-8DF9-27054479F5B9}"/>
    <dgm:cxn modelId="{8ECE8625-62D5-4041-9C54-8AB4D747A334}" srcId="{F09E03D2-3962-4069-A120-457EE8B39613}" destId="{295F6098-FA6D-4892-BD13-B99D512A3193}" srcOrd="1" destOrd="0" parTransId="{1260FB8D-4F57-4CBF-A1D8-F81F842770F7}" sibTransId="{49E110CC-0590-481C-9F9B-0A1683B27CEF}"/>
    <dgm:cxn modelId="{A807AD25-A9A2-447A-B34A-B022CE1D72EA}" type="presOf" srcId="{A080FB4C-7DEC-4759-BEC5-B08C3E2B5070}" destId="{18FD9ED6-43AA-42F8-9AEB-1F00FD7C17E7}" srcOrd="0" destOrd="2" presId="urn:microsoft.com/office/officeart/2005/8/layout/vList5"/>
    <dgm:cxn modelId="{91E75E46-A335-408D-9D4C-9697735A8C05}" type="presOf" srcId="{B4E006F7-694B-4038-AA6F-84F7AA535C59}" destId="{9B549C70-AF7B-4428-BF6F-A0816729E47E}" srcOrd="0" destOrd="2" presId="urn:microsoft.com/office/officeart/2005/8/layout/vList5"/>
    <dgm:cxn modelId="{C284D267-218C-4748-AA1E-F7DCF57F5650}" srcId="{F459507A-BC9F-4B9D-A16D-7268531EC3AE}" destId="{42ECE086-691C-4498-80DC-8A78F1B6D209}" srcOrd="0" destOrd="0" parTransId="{3C269A7E-E8F6-4A4A-9998-98B610030185}" sibTransId="{30060963-2A65-4572-9387-90D6A38ECDEA}"/>
    <dgm:cxn modelId="{36DF6874-3568-4C3A-B6FF-195D14448AE8}" type="presOf" srcId="{A9312E8B-0325-40EE-99D1-AA5229068571}" destId="{18FD9ED6-43AA-42F8-9AEB-1F00FD7C17E7}" srcOrd="0" destOrd="0" presId="urn:microsoft.com/office/officeart/2005/8/layout/vList5"/>
    <dgm:cxn modelId="{F2828E54-DE07-45C5-AE21-4EC63FF05256}" srcId="{F09E03D2-3962-4069-A120-457EE8B39613}" destId="{A080FB4C-7DEC-4759-BEC5-B08C3E2B5070}" srcOrd="2" destOrd="0" parTransId="{AE725CCF-8EFC-4C05-A005-F511AB6EFBC3}" sibTransId="{32D8CFA4-9984-4506-A30F-62CC07818E42}"/>
    <dgm:cxn modelId="{94EF7888-7965-4E24-A636-F0D2AC8879C7}" type="presOf" srcId="{F459507A-BC9F-4B9D-A16D-7268531EC3AE}" destId="{8367B6C3-7780-4E1A-AAE8-FB9346013B4A}" srcOrd="0" destOrd="0" presId="urn:microsoft.com/office/officeart/2005/8/layout/vList5"/>
    <dgm:cxn modelId="{568C8D90-0E24-419E-AC23-2AB0DADE329A}" type="presOf" srcId="{295F6098-FA6D-4892-BD13-B99D512A3193}" destId="{18FD9ED6-43AA-42F8-9AEB-1F00FD7C17E7}" srcOrd="0" destOrd="1" presId="urn:microsoft.com/office/officeart/2005/8/layout/vList5"/>
    <dgm:cxn modelId="{1CC36994-118D-45D6-ADB1-31846CDA66DE}" type="presOf" srcId="{42ECE086-691C-4498-80DC-8A78F1B6D209}" destId="{9B549C70-AF7B-4428-BF6F-A0816729E47E}" srcOrd="0" destOrd="0" presId="urn:microsoft.com/office/officeart/2005/8/layout/vList5"/>
    <dgm:cxn modelId="{819DE5B0-A2BC-41F4-9202-2A635767CD21}" srcId="{F09E03D2-3962-4069-A120-457EE8B39613}" destId="{A9312E8B-0325-40EE-99D1-AA5229068571}" srcOrd="0" destOrd="0" parTransId="{A2639FD6-910A-4E5F-8C15-D05457FC682B}" sibTransId="{51042553-8FA5-4FFB-A6CB-C9F43F9864ED}"/>
    <dgm:cxn modelId="{FCF553B7-4209-4AFF-9DD4-FC3C370DD7A2}" type="presOf" srcId="{F09E03D2-3962-4069-A120-457EE8B39613}" destId="{A5CE74B6-B1D8-4988-ABA1-4B97F43B0291}" srcOrd="0" destOrd="0" presId="urn:microsoft.com/office/officeart/2005/8/layout/vList5"/>
    <dgm:cxn modelId="{26F9CAC3-9DBF-44B6-A280-515866594A85}" srcId="{F459507A-BC9F-4B9D-A16D-7268531EC3AE}" destId="{D1319085-68BA-45AD-9093-0F700DAB9B67}" srcOrd="1" destOrd="0" parTransId="{8826A119-F10B-4648-8241-121BAA19F5F4}" sibTransId="{94C382EB-16BB-4149-968A-8BAF50301081}"/>
    <dgm:cxn modelId="{600824C8-2AE1-42E6-A6CC-0CBEE2D2345D}" type="presOf" srcId="{A0BAEF10-8370-40E4-8DF5-D18B8753DDEE}" destId="{7892C1EF-63E0-4102-944A-43D0B5069170}" srcOrd="0" destOrd="0" presId="urn:microsoft.com/office/officeart/2005/8/layout/vList5"/>
    <dgm:cxn modelId="{9BBD66D7-5F91-480D-9E57-3A2BEA0E09E0}" type="presOf" srcId="{D1319085-68BA-45AD-9093-0F700DAB9B67}" destId="{9B549C70-AF7B-4428-BF6F-A0816729E47E}" srcOrd="0" destOrd="1" presId="urn:microsoft.com/office/officeart/2005/8/layout/vList5"/>
    <dgm:cxn modelId="{92DA7CF3-663E-4C72-B5A7-DC9C30EDD76A}" srcId="{A0BAEF10-8370-40E4-8DF5-D18B8753DDEE}" destId="{F09E03D2-3962-4069-A120-457EE8B39613}" srcOrd="1" destOrd="0" parTransId="{6C4B7E32-3A15-4A7F-983E-C46B3ED9BF2B}" sibTransId="{C6DD8E9D-3097-4FDE-AD29-CD268240B000}"/>
    <dgm:cxn modelId="{62651D86-BFB6-4F28-825E-1D539033CFC9}" type="presParOf" srcId="{7892C1EF-63E0-4102-944A-43D0B5069170}" destId="{FB807D6B-E768-4FA7-80B2-0F904EDE15C1}" srcOrd="0" destOrd="0" presId="urn:microsoft.com/office/officeart/2005/8/layout/vList5"/>
    <dgm:cxn modelId="{7AB60D05-85D0-47E9-8AE1-B34EB1ED52BF}" type="presParOf" srcId="{FB807D6B-E768-4FA7-80B2-0F904EDE15C1}" destId="{8367B6C3-7780-4E1A-AAE8-FB9346013B4A}" srcOrd="0" destOrd="0" presId="urn:microsoft.com/office/officeart/2005/8/layout/vList5"/>
    <dgm:cxn modelId="{767EB318-12A1-422F-9109-31B2D60632C8}" type="presParOf" srcId="{FB807D6B-E768-4FA7-80B2-0F904EDE15C1}" destId="{9B549C70-AF7B-4428-BF6F-A0816729E47E}" srcOrd="1" destOrd="0" presId="urn:microsoft.com/office/officeart/2005/8/layout/vList5"/>
    <dgm:cxn modelId="{12C83BC2-F399-4508-AB48-8E14B8B8DD32}" type="presParOf" srcId="{7892C1EF-63E0-4102-944A-43D0B5069170}" destId="{3AA85A15-04D2-4CFF-A8DD-E42803A49CF5}" srcOrd="1" destOrd="0" presId="urn:microsoft.com/office/officeart/2005/8/layout/vList5"/>
    <dgm:cxn modelId="{91A900B2-5C4D-4FF5-ACD0-1B4DD8953862}" type="presParOf" srcId="{7892C1EF-63E0-4102-944A-43D0B5069170}" destId="{79248439-03ED-460C-8F1E-389C95F5D2D0}" srcOrd="2" destOrd="0" presId="urn:microsoft.com/office/officeart/2005/8/layout/vList5"/>
    <dgm:cxn modelId="{E2F09ED2-A6B3-4EE2-A57D-03CE99BD27F1}" type="presParOf" srcId="{79248439-03ED-460C-8F1E-389C95F5D2D0}" destId="{A5CE74B6-B1D8-4988-ABA1-4B97F43B0291}" srcOrd="0" destOrd="0" presId="urn:microsoft.com/office/officeart/2005/8/layout/vList5"/>
    <dgm:cxn modelId="{C378F4B1-3AB1-4356-9435-A52C95D8B890}" type="presParOf" srcId="{79248439-03ED-460C-8F1E-389C95F5D2D0}" destId="{18FD9ED6-43AA-42F8-9AEB-1F00FD7C17E7}"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DFF59B7-3FB6-4826-BD60-E5461E25186C}"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GB"/>
        </a:p>
      </dgm:t>
    </dgm:pt>
    <dgm:pt modelId="{319A9831-CA1A-48A2-AAC7-729241027390}">
      <dgm:prSet phldrT="[Tekst]" custT="1"/>
      <dgm:spPr/>
      <dgm:t>
        <a:bodyPr/>
        <a:lstStyle/>
        <a:p>
          <a:r>
            <a:rPr lang="en-GB" sz="1600" noProof="0" dirty="0"/>
            <a:t>CEFR </a:t>
          </a:r>
          <a:r>
            <a:rPr lang="pl-PL" sz="1600" noProof="0" dirty="0"/>
            <a:t>CV </a:t>
          </a:r>
          <a:r>
            <a:rPr lang="en-GB" sz="1600" noProof="0" dirty="0"/>
            <a:t>C levels: Focus on </a:t>
          </a:r>
          <a:r>
            <a:rPr lang="en-GB" sz="1600" b="1" noProof="0" dirty="0"/>
            <a:t>complex</a:t>
          </a:r>
          <a:r>
            <a:rPr lang="en-GB" sz="1600" noProof="0" dirty="0"/>
            <a:t> or </a:t>
          </a:r>
          <a:r>
            <a:rPr lang="en-GB" sz="1600" b="1" noProof="0" dirty="0"/>
            <a:t>elaborate</a:t>
          </a:r>
          <a:r>
            <a:rPr lang="en-GB" sz="1600" noProof="0" dirty="0"/>
            <a:t> information</a:t>
          </a:r>
          <a:r>
            <a:rPr lang="pl-PL" sz="1600" noProof="0" dirty="0"/>
            <a:t> and </a:t>
          </a:r>
          <a:r>
            <a:rPr lang="en-GB" sz="1600" noProof="0" dirty="0"/>
            <a:t>processes, and </a:t>
          </a:r>
          <a:r>
            <a:rPr lang="en-GB" sz="1600" b="1" noProof="0" dirty="0"/>
            <a:t>spontaneity</a:t>
          </a:r>
          <a:r>
            <a:rPr lang="en-GB" sz="1600" noProof="0" dirty="0"/>
            <a:t> and </a:t>
          </a:r>
          <a:r>
            <a:rPr lang="en-GB" sz="1600" b="1" noProof="0" dirty="0"/>
            <a:t>flexibility</a:t>
          </a:r>
          <a:r>
            <a:rPr lang="en-GB" sz="1600" noProof="0" dirty="0"/>
            <a:t> in text adaptation, e.g. providing extended definitions and explanations to introduce a complex concept (Linking to previous knowledge) or  adapting the language of a very wide range of texts for the requirements of the audience with a proper degree of sophistication and detail  (Adapting language). </a:t>
          </a:r>
        </a:p>
      </dgm:t>
    </dgm:pt>
    <dgm:pt modelId="{8D1367FC-E3EE-465B-A109-3009505A8017}" type="parTrans" cxnId="{48BE570D-7034-4117-97CC-96F879470741}">
      <dgm:prSet/>
      <dgm:spPr/>
      <dgm:t>
        <a:bodyPr/>
        <a:lstStyle/>
        <a:p>
          <a:endParaRPr lang="en-GB"/>
        </a:p>
      </dgm:t>
    </dgm:pt>
    <dgm:pt modelId="{19D54123-457C-4E69-9D3A-E880894621A5}" type="sibTrans" cxnId="{48BE570D-7034-4117-97CC-96F879470741}">
      <dgm:prSet/>
      <dgm:spPr/>
      <dgm:t>
        <a:bodyPr/>
        <a:lstStyle/>
        <a:p>
          <a:endParaRPr lang="en-GB"/>
        </a:p>
      </dgm:t>
    </dgm:pt>
    <dgm:pt modelId="{E87DA004-CB68-4282-B8F8-884DA8F7C2DE}">
      <dgm:prSet phldrT="[Tekst]" custT="1"/>
      <dgm:spPr/>
      <dgm:t>
        <a:bodyPr/>
        <a:lstStyle/>
        <a:p>
          <a:r>
            <a:rPr lang="en-GB" sz="1600" noProof="0" dirty="0"/>
            <a:t>CEFR </a:t>
          </a:r>
          <a:r>
            <a:rPr lang="pl-PL" sz="1600" noProof="0" dirty="0"/>
            <a:t>CV </a:t>
          </a:r>
          <a:r>
            <a:rPr lang="en-GB" sz="1600" noProof="0" dirty="0"/>
            <a:t>A levels: Focus on </a:t>
          </a:r>
          <a:r>
            <a:rPr lang="en-GB" sz="1600" b="1" noProof="0" dirty="0"/>
            <a:t>simple information </a:t>
          </a:r>
          <a:r>
            <a:rPr lang="pl-PL" sz="1600" b="0" noProof="0" dirty="0"/>
            <a:t>and</a:t>
          </a:r>
          <a:r>
            <a:rPr lang="en-GB" sz="1600" b="1" noProof="0" dirty="0"/>
            <a:t>  processes</a:t>
          </a:r>
          <a:r>
            <a:rPr lang="en-GB" sz="1600" noProof="0" dirty="0"/>
            <a:t>, e.g. repeating the main point of a simple message (Adapting language), or  identifying and highlighting key sentences in a short everyday text (Streamlining text).</a:t>
          </a:r>
        </a:p>
      </dgm:t>
    </dgm:pt>
    <dgm:pt modelId="{796B3984-0184-4FB7-ADDF-891EFEF13FCD}" type="parTrans" cxnId="{D60ECB47-B8F0-49D1-BAF6-4E6C273265C3}">
      <dgm:prSet/>
      <dgm:spPr/>
      <dgm:t>
        <a:bodyPr/>
        <a:lstStyle/>
        <a:p>
          <a:endParaRPr lang="en-GB"/>
        </a:p>
      </dgm:t>
    </dgm:pt>
    <dgm:pt modelId="{A0419E26-3225-4758-B9B2-C0FC179AD018}" type="sibTrans" cxnId="{D60ECB47-B8F0-49D1-BAF6-4E6C273265C3}">
      <dgm:prSet/>
      <dgm:spPr/>
      <dgm:t>
        <a:bodyPr/>
        <a:lstStyle/>
        <a:p>
          <a:endParaRPr lang="en-GB"/>
        </a:p>
      </dgm:t>
    </dgm:pt>
    <dgm:pt modelId="{D60D2953-C25A-46EA-8524-F0AF920DA775}">
      <dgm:prSet phldrT="[Tekst]" custT="1"/>
      <dgm:spPr/>
      <dgm:t>
        <a:bodyPr/>
        <a:lstStyle/>
        <a:p>
          <a:r>
            <a:rPr lang="en-GB" sz="1600" noProof="0" dirty="0"/>
            <a:t>CEFR </a:t>
          </a:r>
          <a:r>
            <a:rPr lang="pl-PL" sz="1600" noProof="0" dirty="0"/>
            <a:t>CV </a:t>
          </a:r>
          <a:r>
            <a:rPr lang="en-GB" sz="1600" noProof="0" dirty="0"/>
            <a:t>B levels: Focus on </a:t>
          </a:r>
          <a:r>
            <a:rPr lang="en-GB" sz="1600" b="1" noProof="0" dirty="0"/>
            <a:t>specific information </a:t>
          </a:r>
          <a:r>
            <a:rPr lang="en-GB" sz="1600" b="0" noProof="0" dirty="0"/>
            <a:t>and</a:t>
          </a:r>
          <a:r>
            <a:rPr lang="en-GB" sz="1600" b="1" noProof="0" dirty="0"/>
            <a:t> processes</a:t>
          </a:r>
          <a:r>
            <a:rPr lang="en-GB" sz="1600" noProof="0" dirty="0"/>
            <a:t>, and the </a:t>
          </a:r>
          <a:r>
            <a:rPr lang="en-GB" sz="1600" b="1" noProof="0" dirty="0"/>
            <a:t>clarity</a:t>
          </a:r>
          <a:r>
            <a:rPr lang="en-GB" sz="1600" noProof="0" dirty="0"/>
            <a:t> of presentation, e.g.  explaining technical topics using non-technical language for non-specialists (Adapting language) or simplifying a text by deleting non-relevant information (Streamlining text).</a:t>
          </a:r>
        </a:p>
      </dgm:t>
    </dgm:pt>
    <dgm:pt modelId="{F6746368-3390-4B1D-9C6B-2644E9FD7BAA}" type="parTrans" cxnId="{93341528-9219-48BF-9733-8D2D1FD343B5}">
      <dgm:prSet/>
      <dgm:spPr/>
      <dgm:t>
        <a:bodyPr/>
        <a:lstStyle/>
        <a:p>
          <a:endParaRPr lang="en-GB"/>
        </a:p>
      </dgm:t>
    </dgm:pt>
    <dgm:pt modelId="{7B587AB9-D750-43C6-AA3E-A18B1B89721E}" type="sibTrans" cxnId="{93341528-9219-48BF-9733-8D2D1FD343B5}">
      <dgm:prSet/>
      <dgm:spPr/>
      <dgm:t>
        <a:bodyPr/>
        <a:lstStyle/>
        <a:p>
          <a:endParaRPr lang="en-GB"/>
        </a:p>
      </dgm:t>
    </dgm:pt>
    <dgm:pt modelId="{E9320BC9-1BC4-4029-AF0D-BEA97405C19F}" type="pres">
      <dgm:prSet presAssocID="{3DFF59B7-3FB6-4826-BD60-E5461E25186C}" presName="arrowDiagram" presStyleCnt="0">
        <dgm:presLayoutVars>
          <dgm:chMax val="5"/>
          <dgm:dir/>
          <dgm:resizeHandles val="exact"/>
        </dgm:presLayoutVars>
      </dgm:prSet>
      <dgm:spPr/>
    </dgm:pt>
    <dgm:pt modelId="{8A74E0E0-FD24-495C-8753-3994AF408CE6}" type="pres">
      <dgm:prSet presAssocID="{3DFF59B7-3FB6-4826-BD60-E5461E25186C}" presName="arrow" presStyleLbl="bgShp" presStyleIdx="0" presStyleCnt="1" custScaleX="68582" custLinFactNeighborX="488" custLinFactNeighborY="-1718"/>
      <dgm:spPr/>
    </dgm:pt>
    <dgm:pt modelId="{AF43C44A-9585-4AFD-A74F-D21BB9DF12EC}" type="pres">
      <dgm:prSet presAssocID="{3DFF59B7-3FB6-4826-BD60-E5461E25186C}" presName="arrowDiagram3" presStyleCnt="0"/>
      <dgm:spPr/>
    </dgm:pt>
    <dgm:pt modelId="{E9C1581C-CECB-4EA5-A64F-544CA3A4D953}" type="pres">
      <dgm:prSet presAssocID="{E87DA004-CB68-4282-B8F8-884DA8F7C2DE}" presName="bullet3a" presStyleLbl="node1" presStyleIdx="0" presStyleCnt="3" custLinFactX="162107" custLinFactNeighborX="200000" custLinFactNeighborY="50420"/>
      <dgm:spPr/>
    </dgm:pt>
    <dgm:pt modelId="{320D5DC4-9710-48BF-9E82-B216573C76A7}" type="pres">
      <dgm:prSet presAssocID="{E87DA004-CB68-4282-B8F8-884DA8F7C2DE}" presName="textBox3a" presStyleLbl="revTx" presStyleIdx="0" presStyleCnt="3" custScaleX="369056" custScaleY="62739" custLinFactNeighborX="54883">
        <dgm:presLayoutVars>
          <dgm:bulletEnabled val="1"/>
        </dgm:presLayoutVars>
      </dgm:prSet>
      <dgm:spPr/>
    </dgm:pt>
    <dgm:pt modelId="{ADBE11E3-2AF8-4ED3-9836-F725E25F548A}" type="pres">
      <dgm:prSet presAssocID="{D60D2953-C25A-46EA-8524-F0AF920DA775}" presName="bullet3b" presStyleLbl="node1" presStyleIdx="1" presStyleCnt="3" custLinFactNeighborX="-17749" custLinFactNeighborY="53444"/>
      <dgm:spPr/>
    </dgm:pt>
    <dgm:pt modelId="{8CF92C07-E351-4B5F-B8C3-E3FBBA5F1543}" type="pres">
      <dgm:prSet presAssocID="{D60D2953-C25A-46EA-8524-F0AF920DA775}" presName="textBox3b" presStyleLbl="revTx" presStyleIdx="1" presStyleCnt="3" custScaleX="351637" custScaleY="21660" custLinFactNeighborX="-17912" custLinFactNeighborY="-24870">
        <dgm:presLayoutVars>
          <dgm:bulletEnabled val="1"/>
        </dgm:presLayoutVars>
      </dgm:prSet>
      <dgm:spPr/>
    </dgm:pt>
    <dgm:pt modelId="{76097FFE-3AE9-4088-93A0-EF4DCCE9A575}" type="pres">
      <dgm:prSet presAssocID="{319A9831-CA1A-48A2-AAC7-729241027390}" presName="bullet3c" presStyleLbl="node1" presStyleIdx="2" presStyleCnt="3" custLinFactNeighborX="16501" custLinFactNeighborY="-60504"/>
      <dgm:spPr/>
    </dgm:pt>
    <dgm:pt modelId="{596EB610-35E5-4880-84F5-C3E803FC1272}" type="pres">
      <dgm:prSet presAssocID="{319A9831-CA1A-48A2-AAC7-729241027390}" presName="textBox3c" presStyleLbl="revTx" presStyleIdx="2" presStyleCnt="3" custScaleX="388343" custScaleY="22772" custLinFactNeighborX="-69471" custLinFactNeighborY="-41359">
        <dgm:presLayoutVars>
          <dgm:bulletEnabled val="1"/>
        </dgm:presLayoutVars>
      </dgm:prSet>
      <dgm:spPr/>
    </dgm:pt>
  </dgm:ptLst>
  <dgm:cxnLst>
    <dgm:cxn modelId="{48BE570D-7034-4117-97CC-96F879470741}" srcId="{3DFF59B7-3FB6-4826-BD60-E5461E25186C}" destId="{319A9831-CA1A-48A2-AAC7-729241027390}" srcOrd="2" destOrd="0" parTransId="{8D1367FC-E3EE-465B-A109-3009505A8017}" sibTransId="{19D54123-457C-4E69-9D3A-E880894621A5}"/>
    <dgm:cxn modelId="{35D29311-1E12-4118-B4B9-B39A427789BE}" type="presOf" srcId="{3DFF59B7-3FB6-4826-BD60-E5461E25186C}" destId="{E9320BC9-1BC4-4029-AF0D-BEA97405C19F}" srcOrd="0" destOrd="0" presId="urn:microsoft.com/office/officeart/2005/8/layout/arrow2"/>
    <dgm:cxn modelId="{93341528-9219-48BF-9733-8D2D1FD343B5}" srcId="{3DFF59B7-3FB6-4826-BD60-E5461E25186C}" destId="{D60D2953-C25A-46EA-8524-F0AF920DA775}" srcOrd="1" destOrd="0" parTransId="{F6746368-3390-4B1D-9C6B-2644E9FD7BAA}" sibTransId="{7B587AB9-D750-43C6-AA3E-A18B1B89721E}"/>
    <dgm:cxn modelId="{D60ECB47-B8F0-49D1-BAF6-4E6C273265C3}" srcId="{3DFF59B7-3FB6-4826-BD60-E5461E25186C}" destId="{E87DA004-CB68-4282-B8F8-884DA8F7C2DE}" srcOrd="0" destOrd="0" parTransId="{796B3984-0184-4FB7-ADDF-891EFEF13FCD}" sibTransId="{A0419E26-3225-4758-B9B2-C0FC179AD018}"/>
    <dgm:cxn modelId="{4437AA69-E6A5-4190-A8CE-C3BE9875842D}" type="presOf" srcId="{E87DA004-CB68-4282-B8F8-884DA8F7C2DE}" destId="{320D5DC4-9710-48BF-9E82-B216573C76A7}" srcOrd="0" destOrd="0" presId="urn:microsoft.com/office/officeart/2005/8/layout/arrow2"/>
    <dgm:cxn modelId="{549961A2-718F-42F7-9648-3F5E72A577FF}" type="presOf" srcId="{319A9831-CA1A-48A2-AAC7-729241027390}" destId="{596EB610-35E5-4880-84F5-C3E803FC1272}" srcOrd="0" destOrd="0" presId="urn:microsoft.com/office/officeart/2005/8/layout/arrow2"/>
    <dgm:cxn modelId="{71792CFC-945B-4902-9646-6A3BFFB856B4}" type="presOf" srcId="{D60D2953-C25A-46EA-8524-F0AF920DA775}" destId="{8CF92C07-E351-4B5F-B8C3-E3FBBA5F1543}" srcOrd="0" destOrd="0" presId="urn:microsoft.com/office/officeart/2005/8/layout/arrow2"/>
    <dgm:cxn modelId="{997A8645-D9A3-4B9A-A765-2A8BF79CB764}" type="presParOf" srcId="{E9320BC9-1BC4-4029-AF0D-BEA97405C19F}" destId="{8A74E0E0-FD24-495C-8753-3994AF408CE6}" srcOrd="0" destOrd="0" presId="urn:microsoft.com/office/officeart/2005/8/layout/arrow2"/>
    <dgm:cxn modelId="{F458B5CE-8663-4B75-A2DC-80A3411A93EF}" type="presParOf" srcId="{E9320BC9-1BC4-4029-AF0D-BEA97405C19F}" destId="{AF43C44A-9585-4AFD-A74F-D21BB9DF12EC}" srcOrd="1" destOrd="0" presId="urn:microsoft.com/office/officeart/2005/8/layout/arrow2"/>
    <dgm:cxn modelId="{1C270D03-DAB0-4563-8B66-70E901B09E91}" type="presParOf" srcId="{AF43C44A-9585-4AFD-A74F-D21BB9DF12EC}" destId="{E9C1581C-CECB-4EA5-A64F-544CA3A4D953}" srcOrd="0" destOrd="0" presId="urn:microsoft.com/office/officeart/2005/8/layout/arrow2"/>
    <dgm:cxn modelId="{6ACD2011-22BA-4EDD-8F4A-6073CC993908}" type="presParOf" srcId="{AF43C44A-9585-4AFD-A74F-D21BB9DF12EC}" destId="{320D5DC4-9710-48BF-9E82-B216573C76A7}" srcOrd="1" destOrd="0" presId="urn:microsoft.com/office/officeart/2005/8/layout/arrow2"/>
    <dgm:cxn modelId="{38C5E73F-BAD9-49A1-B72F-D37786D15C1A}" type="presParOf" srcId="{AF43C44A-9585-4AFD-A74F-D21BB9DF12EC}" destId="{ADBE11E3-2AF8-4ED3-9836-F725E25F548A}" srcOrd="2" destOrd="0" presId="urn:microsoft.com/office/officeart/2005/8/layout/arrow2"/>
    <dgm:cxn modelId="{7E85FEFE-FBAF-4A80-9995-D952E1091BAB}" type="presParOf" srcId="{AF43C44A-9585-4AFD-A74F-D21BB9DF12EC}" destId="{8CF92C07-E351-4B5F-B8C3-E3FBBA5F1543}" srcOrd="3" destOrd="0" presId="urn:microsoft.com/office/officeart/2005/8/layout/arrow2"/>
    <dgm:cxn modelId="{DF9F06A6-BDB0-484D-B2EE-97DEA8D9AB43}" type="presParOf" srcId="{AF43C44A-9585-4AFD-A74F-D21BB9DF12EC}" destId="{76097FFE-3AE9-4088-93A0-EF4DCCE9A575}" srcOrd="4" destOrd="0" presId="urn:microsoft.com/office/officeart/2005/8/layout/arrow2"/>
    <dgm:cxn modelId="{C1376107-1058-4CE1-B0C6-896059C454B1}" type="presParOf" srcId="{AF43C44A-9585-4AFD-A74F-D21BB9DF12EC}" destId="{596EB610-35E5-4880-84F5-C3E803FC1272}" srcOrd="5" destOrd="0" presId="urn:microsoft.com/office/officeart/2005/8/layout/arrow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98EC9-A1D8-40AD-BBD0-F06989347156}">
      <dsp:nvSpPr>
        <dsp:cNvPr id="0" name=""/>
        <dsp:cNvSpPr/>
      </dsp:nvSpPr>
      <dsp:spPr>
        <a:xfrm>
          <a:off x="930194" y="590881"/>
          <a:ext cx="3944808" cy="3944808"/>
        </a:xfrm>
        <a:prstGeom prst="blockArc">
          <a:avLst>
            <a:gd name="adj1" fmla="val 10800000"/>
            <a:gd name="adj2" fmla="val 162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0B0D1A-9BC6-4927-8C2E-798A10AD7986}">
      <dsp:nvSpPr>
        <dsp:cNvPr id="0" name=""/>
        <dsp:cNvSpPr/>
      </dsp:nvSpPr>
      <dsp:spPr>
        <a:xfrm>
          <a:off x="930194" y="590881"/>
          <a:ext cx="3944808" cy="3944808"/>
        </a:xfrm>
        <a:prstGeom prst="blockArc">
          <a:avLst>
            <a:gd name="adj1" fmla="val 5400000"/>
            <a:gd name="adj2" fmla="val 108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15C3B8-692D-4400-85FA-DCE647F664AA}">
      <dsp:nvSpPr>
        <dsp:cNvPr id="0" name=""/>
        <dsp:cNvSpPr/>
      </dsp:nvSpPr>
      <dsp:spPr>
        <a:xfrm>
          <a:off x="930194" y="590881"/>
          <a:ext cx="3944808" cy="3944808"/>
        </a:xfrm>
        <a:prstGeom prst="blockArc">
          <a:avLst>
            <a:gd name="adj1" fmla="val 0"/>
            <a:gd name="adj2" fmla="val 540000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2CD649-3E36-4964-AE99-DB7BE609E9DD}">
      <dsp:nvSpPr>
        <dsp:cNvPr id="0" name=""/>
        <dsp:cNvSpPr/>
      </dsp:nvSpPr>
      <dsp:spPr>
        <a:xfrm>
          <a:off x="930194" y="590881"/>
          <a:ext cx="3944808" cy="3944808"/>
        </a:xfrm>
        <a:prstGeom prst="blockArc">
          <a:avLst>
            <a:gd name="adj1" fmla="val 16200000"/>
            <a:gd name="adj2" fmla="val 0"/>
            <a:gd name="adj3" fmla="val 4636"/>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BEDACE7-3575-4B61-BE71-0A4898A5B97F}">
      <dsp:nvSpPr>
        <dsp:cNvPr id="0" name=""/>
        <dsp:cNvSpPr/>
      </dsp:nvSpPr>
      <dsp:spPr>
        <a:xfrm>
          <a:off x="1995536" y="1656223"/>
          <a:ext cx="1814124" cy="181412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GB" sz="2200" kern="1200" noProof="0" dirty="0"/>
            <a:t>Mediation strategies</a:t>
          </a:r>
        </a:p>
      </dsp:txBody>
      <dsp:txXfrm>
        <a:off x="2261208" y="1921895"/>
        <a:ext cx="1282780" cy="1282780"/>
      </dsp:txXfrm>
    </dsp:sp>
    <dsp:sp modelId="{C72BD342-4F90-446F-B3BE-F833803C56E2}">
      <dsp:nvSpPr>
        <dsp:cNvPr id="0" name=""/>
        <dsp:cNvSpPr/>
      </dsp:nvSpPr>
      <dsp:spPr>
        <a:xfrm>
          <a:off x="2267655" y="1653"/>
          <a:ext cx="1269886" cy="12698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noProof="0" dirty="0"/>
            <a:t>Pre-planning</a:t>
          </a:r>
        </a:p>
      </dsp:txBody>
      <dsp:txXfrm>
        <a:off x="2453625" y="187623"/>
        <a:ext cx="897946" cy="897946"/>
      </dsp:txXfrm>
    </dsp:sp>
    <dsp:sp modelId="{E9C4E254-FCF3-4FA5-AAC3-3791DF229E78}">
      <dsp:nvSpPr>
        <dsp:cNvPr id="0" name=""/>
        <dsp:cNvSpPr/>
      </dsp:nvSpPr>
      <dsp:spPr>
        <a:xfrm>
          <a:off x="4194343" y="1928342"/>
          <a:ext cx="1269886" cy="12698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noProof="0" dirty="0"/>
            <a:t>Execution</a:t>
          </a:r>
        </a:p>
      </dsp:txBody>
      <dsp:txXfrm>
        <a:off x="4380313" y="2114312"/>
        <a:ext cx="897946" cy="897946"/>
      </dsp:txXfrm>
    </dsp:sp>
    <dsp:sp modelId="{6E529FCD-9C9B-4FDB-8296-6CA2E12B4A53}">
      <dsp:nvSpPr>
        <dsp:cNvPr id="0" name=""/>
        <dsp:cNvSpPr/>
      </dsp:nvSpPr>
      <dsp:spPr>
        <a:xfrm>
          <a:off x="2267655" y="3855030"/>
          <a:ext cx="1269886" cy="12698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pl-PL" sz="1400" kern="1200" noProof="0"/>
            <a:t>Monitoring</a:t>
          </a:r>
          <a:endParaRPr lang="en-GB" sz="1400" kern="1200" noProof="0" dirty="0"/>
        </a:p>
      </dsp:txBody>
      <dsp:txXfrm>
        <a:off x="2453625" y="4041000"/>
        <a:ext cx="897946" cy="897946"/>
      </dsp:txXfrm>
    </dsp:sp>
    <dsp:sp modelId="{5C8FCC99-1CFE-44BE-B9A6-6FCF9D0B4C50}">
      <dsp:nvSpPr>
        <dsp:cNvPr id="0" name=""/>
        <dsp:cNvSpPr/>
      </dsp:nvSpPr>
      <dsp:spPr>
        <a:xfrm>
          <a:off x="340966" y="1928342"/>
          <a:ext cx="1269886" cy="126988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kern="1200" noProof="0" dirty="0"/>
            <a:t>Repair</a:t>
          </a:r>
        </a:p>
      </dsp:txBody>
      <dsp:txXfrm>
        <a:off x="526936" y="2114312"/>
        <a:ext cx="897946" cy="8979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0D1C4-D3C1-4B9B-BC8F-4D930CFC432C}">
      <dsp:nvSpPr>
        <dsp:cNvPr id="0" name=""/>
        <dsp:cNvSpPr/>
      </dsp:nvSpPr>
      <dsp:spPr>
        <a:xfrm>
          <a:off x="865269" y="599510"/>
          <a:ext cx="3167231" cy="3167231"/>
        </a:xfrm>
        <a:prstGeom prst="blockArc">
          <a:avLst>
            <a:gd name="adj1" fmla="val 19999"/>
            <a:gd name="adj2" fmla="val 10819999"/>
            <a:gd name="adj3" fmla="val 45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27CF08-F56C-44DA-8E76-7FBDDB2F1FD1}">
      <dsp:nvSpPr>
        <dsp:cNvPr id="0" name=""/>
        <dsp:cNvSpPr/>
      </dsp:nvSpPr>
      <dsp:spPr>
        <a:xfrm>
          <a:off x="865269" y="599510"/>
          <a:ext cx="3167231" cy="3167231"/>
        </a:xfrm>
        <a:prstGeom prst="blockArc">
          <a:avLst>
            <a:gd name="adj1" fmla="val 10819999"/>
            <a:gd name="adj2" fmla="val 19999"/>
            <a:gd name="adj3" fmla="val 45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5472F81-B786-49A1-990B-5FE3FAD65D70}">
      <dsp:nvSpPr>
        <dsp:cNvPr id="0" name=""/>
        <dsp:cNvSpPr/>
      </dsp:nvSpPr>
      <dsp:spPr>
        <a:xfrm>
          <a:off x="1803634" y="1477666"/>
          <a:ext cx="1281647" cy="134379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noProof="0" dirty="0">
              <a:solidFill>
                <a:schemeClr val="bg1"/>
              </a:solidFill>
            </a:rPr>
            <a:t>Mediating strategies</a:t>
          </a:r>
        </a:p>
      </dsp:txBody>
      <dsp:txXfrm>
        <a:off x="1991327" y="1674461"/>
        <a:ext cx="906261" cy="950208"/>
      </dsp:txXfrm>
    </dsp:sp>
    <dsp:sp modelId="{836712A0-341E-47D5-86F9-395C29ABD5A4}">
      <dsp:nvSpPr>
        <dsp:cNvPr id="0" name=""/>
        <dsp:cNvSpPr/>
      </dsp:nvSpPr>
      <dsp:spPr>
        <a:xfrm>
          <a:off x="118554" y="1418689"/>
          <a:ext cx="1565591" cy="15108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noProof="0" dirty="0"/>
            <a:t>Strategies to explain a new concept</a:t>
          </a:r>
        </a:p>
      </dsp:txBody>
      <dsp:txXfrm>
        <a:off x="347829" y="1639951"/>
        <a:ext cx="1107041" cy="1068345"/>
      </dsp:txXfrm>
    </dsp:sp>
    <dsp:sp modelId="{DB94E36F-0108-449F-A4CA-0C89435ED6D9}">
      <dsp:nvSpPr>
        <dsp:cNvPr id="0" name=""/>
        <dsp:cNvSpPr/>
      </dsp:nvSpPr>
      <dsp:spPr>
        <a:xfrm>
          <a:off x="3263314" y="1443069"/>
          <a:ext cx="1466211" cy="149812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noProof="0" dirty="0"/>
            <a:t>Strategies to simplify a text</a:t>
          </a:r>
        </a:p>
      </dsp:txBody>
      <dsp:txXfrm>
        <a:off x="3478036" y="1662464"/>
        <a:ext cx="1036767" cy="10593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577235-B83A-46A0-A537-23CA842E811F}">
      <dsp:nvSpPr>
        <dsp:cNvPr id="0" name=""/>
        <dsp:cNvSpPr/>
      </dsp:nvSpPr>
      <dsp:spPr>
        <a:xfrm>
          <a:off x="2440467" y="1938174"/>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Mediation strategies</a:t>
          </a:r>
        </a:p>
      </dsp:txBody>
      <dsp:txXfrm>
        <a:off x="2462392" y="1960099"/>
        <a:ext cx="1453306" cy="704728"/>
      </dsp:txXfrm>
    </dsp:sp>
    <dsp:sp modelId="{C388C05F-A613-4740-B302-208D9949997F}">
      <dsp:nvSpPr>
        <dsp:cNvPr id="0" name=""/>
        <dsp:cNvSpPr/>
      </dsp:nvSpPr>
      <dsp:spPr>
        <a:xfrm rot="17945813">
          <a:off x="3621305" y="1758361"/>
          <a:ext cx="1231497" cy="32124"/>
        </a:xfrm>
        <a:custGeom>
          <a:avLst/>
          <a:gdLst/>
          <a:ahLst/>
          <a:cxnLst/>
          <a:rect l="0" t="0" r="0" b="0"/>
          <a:pathLst>
            <a:path>
              <a:moveTo>
                <a:pt x="0" y="16062"/>
              </a:moveTo>
              <a:lnTo>
                <a:pt x="1231497" y="1606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4206267" y="1743635"/>
        <a:ext cx="61574" cy="61574"/>
      </dsp:txXfrm>
    </dsp:sp>
    <dsp:sp modelId="{7EB9011A-7FA3-406E-A9D1-B9E6C95A8437}">
      <dsp:nvSpPr>
        <dsp:cNvPr id="0" name=""/>
        <dsp:cNvSpPr/>
      </dsp:nvSpPr>
      <dsp:spPr>
        <a:xfrm>
          <a:off x="4536485" y="862093"/>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Strategies to explain a new concept</a:t>
          </a:r>
        </a:p>
      </dsp:txBody>
      <dsp:txXfrm>
        <a:off x="4558410" y="884018"/>
        <a:ext cx="1453306" cy="704728"/>
      </dsp:txXfrm>
    </dsp:sp>
    <dsp:sp modelId="{FC4C1DB3-C18F-49DB-B79E-DAC044E67326}">
      <dsp:nvSpPr>
        <dsp:cNvPr id="0" name=""/>
        <dsp:cNvSpPr/>
      </dsp:nvSpPr>
      <dsp:spPr>
        <a:xfrm rot="18289469">
          <a:off x="5808734" y="789888"/>
          <a:ext cx="1048677" cy="32124"/>
        </a:xfrm>
        <a:custGeom>
          <a:avLst/>
          <a:gdLst/>
          <a:ahLst/>
          <a:cxnLst/>
          <a:rect l="0" t="0" r="0" b="0"/>
          <a:pathLst>
            <a:path>
              <a:moveTo>
                <a:pt x="0" y="16062"/>
              </a:moveTo>
              <a:lnTo>
                <a:pt x="1048677"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06856" y="779733"/>
        <a:ext cx="52433" cy="52433"/>
      </dsp:txXfrm>
    </dsp:sp>
    <dsp:sp modelId="{AB35E05F-6D6A-4BC5-BBEA-C62010AD119F}">
      <dsp:nvSpPr>
        <dsp:cNvPr id="0" name=""/>
        <dsp:cNvSpPr/>
      </dsp:nvSpPr>
      <dsp:spPr>
        <a:xfrm>
          <a:off x="6632504" y="1228"/>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Linking to previous knowledge</a:t>
          </a:r>
        </a:p>
      </dsp:txBody>
      <dsp:txXfrm>
        <a:off x="6654429" y="23153"/>
        <a:ext cx="1453306" cy="704728"/>
      </dsp:txXfrm>
    </dsp:sp>
    <dsp:sp modelId="{FC9AF84F-2BB0-49C7-8683-63D15CBD64E8}">
      <dsp:nvSpPr>
        <dsp:cNvPr id="0" name=""/>
        <dsp:cNvSpPr/>
      </dsp:nvSpPr>
      <dsp:spPr>
        <a:xfrm>
          <a:off x="6033642" y="1220320"/>
          <a:ext cx="598862" cy="32124"/>
        </a:xfrm>
        <a:custGeom>
          <a:avLst/>
          <a:gdLst/>
          <a:ahLst/>
          <a:cxnLst/>
          <a:rect l="0" t="0" r="0" b="0"/>
          <a:pathLst>
            <a:path>
              <a:moveTo>
                <a:pt x="0" y="16062"/>
              </a:moveTo>
              <a:lnTo>
                <a:pt x="598862"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18101" y="1221411"/>
        <a:ext cx="29943" cy="29943"/>
      </dsp:txXfrm>
    </dsp:sp>
    <dsp:sp modelId="{6E09FF21-604C-4875-8C7F-6B138A17D8F9}">
      <dsp:nvSpPr>
        <dsp:cNvPr id="0" name=""/>
        <dsp:cNvSpPr/>
      </dsp:nvSpPr>
      <dsp:spPr>
        <a:xfrm>
          <a:off x="6632504" y="862093"/>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Breaking down complicated information</a:t>
          </a:r>
        </a:p>
      </dsp:txBody>
      <dsp:txXfrm>
        <a:off x="6654429" y="884018"/>
        <a:ext cx="1453306" cy="704728"/>
      </dsp:txXfrm>
    </dsp:sp>
    <dsp:sp modelId="{0E5140EF-40B8-44C1-A931-4E4A47D1C52B}">
      <dsp:nvSpPr>
        <dsp:cNvPr id="0" name=""/>
        <dsp:cNvSpPr/>
      </dsp:nvSpPr>
      <dsp:spPr>
        <a:xfrm rot="3310531">
          <a:off x="5808734" y="1650753"/>
          <a:ext cx="1048677" cy="32124"/>
        </a:xfrm>
        <a:custGeom>
          <a:avLst/>
          <a:gdLst/>
          <a:ahLst/>
          <a:cxnLst/>
          <a:rect l="0" t="0" r="0" b="0"/>
          <a:pathLst>
            <a:path>
              <a:moveTo>
                <a:pt x="0" y="16062"/>
              </a:moveTo>
              <a:lnTo>
                <a:pt x="1048677"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06856" y="1640598"/>
        <a:ext cx="52433" cy="52433"/>
      </dsp:txXfrm>
    </dsp:sp>
    <dsp:sp modelId="{64E15B0B-0D2C-4FFA-AD24-FEEDB7E5F99C}">
      <dsp:nvSpPr>
        <dsp:cNvPr id="0" name=""/>
        <dsp:cNvSpPr/>
      </dsp:nvSpPr>
      <dsp:spPr>
        <a:xfrm>
          <a:off x="6632504" y="1722958"/>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Adapting language</a:t>
          </a:r>
        </a:p>
      </dsp:txBody>
      <dsp:txXfrm>
        <a:off x="6654429" y="1744883"/>
        <a:ext cx="1453306" cy="704728"/>
      </dsp:txXfrm>
    </dsp:sp>
    <dsp:sp modelId="{42C11FC2-33E8-417C-BA9E-8D0DF885E2D2}">
      <dsp:nvSpPr>
        <dsp:cNvPr id="0" name=""/>
        <dsp:cNvSpPr/>
      </dsp:nvSpPr>
      <dsp:spPr>
        <a:xfrm rot="3654187">
          <a:off x="3621305" y="2834442"/>
          <a:ext cx="1231497" cy="32124"/>
        </a:xfrm>
        <a:custGeom>
          <a:avLst/>
          <a:gdLst/>
          <a:ahLst/>
          <a:cxnLst/>
          <a:rect l="0" t="0" r="0" b="0"/>
          <a:pathLst>
            <a:path>
              <a:moveTo>
                <a:pt x="0" y="16062"/>
              </a:moveTo>
              <a:lnTo>
                <a:pt x="1231497" y="16062"/>
              </a:lnTo>
            </a:path>
          </a:pathLst>
        </a:cu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4206267" y="2819716"/>
        <a:ext cx="61574" cy="61574"/>
      </dsp:txXfrm>
    </dsp:sp>
    <dsp:sp modelId="{0F2C1431-93C2-44F3-B418-25F91BD40C46}">
      <dsp:nvSpPr>
        <dsp:cNvPr id="0" name=""/>
        <dsp:cNvSpPr/>
      </dsp:nvSpPr>
      <dsp:spPr>
        <a:xfrm>
          <a:off x="4536485" y="3014255"/>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Strategies to simplify a text</a:t>
          </a:r>
        </a:p>
      </dsp:txBody>
      <dsp:txXfrm>
        <a:off x="4558410" y="3036180"/>
        <a:ext cx="1453306" cy="704728"/>
      </dsp:txXfrm>
    </dsp:sp>
    <dsp:sp modelId="{473B4996-CC4F-4596-B2FA-1514E8A4572B}">
      <dsp:nvSpPr>
        <dsp:cNvPr id="0" name=""/>
        <dsp:cNvSpPr/>
      </dsp:nvSpPr>
      <dsp:spPr>
        <a:xfrm rot="19457599">
          <a:off x="5964322" y="3157266"/>
          <a:ext cx="737501" cy="32124"/>
        </a:xfrm>
        <a:custGeom>
          <a:avLst/>
          <a:gdLst/>
          <a:ahLst/>
          <a:cxnLst/>
          <a:rect l="0" t="0" r="0" b="0"/>
          <a:pathLst>
            <a:path>
              <a:moveTo>
                <a:pt x="0" y="16062"/>
              </a:moveTo>
              <a:lnTo>
                <a:pt x="737501"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14635" y="3154890"/>
        <a:ext cx="36875" cy="36875"/>
      </dsp:txXfrm>
    </dsp:sp>
    <dsp:sp modelId="{7B7FFDC0-E02A-4495-9301-5DEA3C4D9B16}">
      <dsp:nvSpPr>
        <dsp:cNvPr id="0" name=""/>
        <dsp:cNvSpPr/>
      </dsp:nvSpPr>
      <dsp:spPr>
        <a:xfrm>
          <a:off x="6632504" y="2583823"/>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Amplifying a dense text</a:t>
          </a:r>
        </a:p>
      </dsp:txBody>
      <dsp:txXfrm>
        <a:off x="6654429" y="2605748"/>
        <a:ext cx="1453306" cy="704728"/>
      </dsp:txXfrm>
    </dsp:sp>
    <dsp:sp modelId="{7BD8BB99-7F1D-489A-A181-A8CE896563DE}">
      <dsp:nvSpPr>
        <dsp:cNvPr id="0" name=""/>
        <dsp:cNvSpPr/>
      </dsp:nvSpPr>
      <dsp:spPr>
        <a:xfrm rot="2142401">
          <a:off x="5964322" y="3587698"/>
          <a:ext cx="737501" cy="32124"/>
        </a:xfrm>
        <a:custGeom>
          <a:avLst/>
          <a:gdLst/>
          <a:ahLst/>
          <a:cxnLst/>
          <a:rect l="0" t="0" r="0" b="0"/>
          <a:pathLst>
            <a:path>
              <a:moveTo>
                <a:pt x="0" y="16062"/>
              </a:moveTo>
              <a:lnTo>
                <a:pt x="737501" y="16062"/>
              </a:lnTo>
            </a:path>
          </a:pathLst>
        </a:custGeom>
        <a:no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noProof="0" dirty="0"/>
        </a:p>
      </dsp:txBody>
      <dsp:txXfrm>
        <a:off x="6314635" y="3585323"/>
        <a:ext cx="36875" cy="36875"/>
      </dsp:txXfrm>
    </dsp:sp>
    <dsp:sp modelId="{7FE9B4CA-B9E7-4915-A280-45C4F2FCD8C8}">
      <dsp:nvSpPr>
        <dsp:cNvPr id="0" name=""/>
        <dsp:cNvSpPr/>
      </dsp:nvSpPr>
      <dsp:spPr>
        <a:xfrm>
          <a:off x="6632504" y="3444688"/>
          <a:ext cx="1497156" cy="748578"/>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noProof="0" dirty="0"/>
            <a:t>Streamlining a text</a:t>
          </a:r>
        </a:p>
      </dsp:txBody>
      <dsp:txXfrm>
        <a:off x="6654429" y="3466613"/>
        <a:ext cx="1453306" cy="7047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49C70-AF7B-4428-BF6F-A0816729E47E}">
      <dsp:nvSpPr>
        <dsp:cNvPr id="0" name=""/>
        <dsp:cNvSpPr/>
      </dsp:nvSpPr>
      <dsp:spPr>
        <a:xfrm rot="5400000">
          <a:off x="5069609" y="-1982264"/>
          <a:ext cx="1030219" cy="525620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noProof="0" dirty="0"/>
            <a:t>Asking questions to activate prior knowledge</a:t>
          </a:r>
        </a:p>
        <a:p>
          <a:pPr marL="171450" lvl="1" indent="-171450" algn="l" defTabSz="711200">
            <a:lnSpc>
              <a:spcPct val="90000"/>
            </a:lnSpc>
            <a:spcBef>
              <a:spcPct val="0"/>
            </a:spcBef>
            <a:spcAft>
              <a:spcPct val="15000"/>
            </a:spcAft>
            <a:buChar char="•"/>
          </a:pPr>
          <a:r>
            <a:rPr lang="en-GB" sz="1600" kern="1200" noProof="0" dirty="0"/>
            <a:t>Making comparisons</a:t>
          </a:r>
        </a:p>
        <a:p>
          <a:pPr marL="171450" lvl="1" indent="-171450" algn="l" defTabSz="711200">
            <a:lnSpc>
              <a:spcPct val="90000"/>
            </a:lnSpc>
            <a:spcBef>
              <a:spcPct val="0"/>
            </a:spcBef>
            <a:spcAft>
              <a:spcPct val="15000"/>
            </a:spcAft>
            <a:buChar char="•"/>
          </a:pPr>
          <a:r>
            <a:rPr lang="en-GB" sz="1600" kern="1200" noProof="0" dirty="0"/>
            <a:t>Giving examples and definitions</a:t>
          </a:r>
        </a:p>
      </dsp:txBody>
      <dsp:txXfrm rot="-5400000">
        <a:off x="2956616" y="181020"/>
        <a:ext cx="5205915" cy="929637"/>
      </dsp:txXfrm>
    </dsp:sp>
    <dsp:sp modelId="{8367B6C3-7780-4E1A-AAE8-FB9346013B4A}">
      <dsp:nvSpPr>
        <dsp:cNvPr id="0" name=""/>
        <dsp:cNvSpPr/>
      </dsp:nvSpPr>
      <dsp:spPr>
        <a:xfrm>
          <a:off x="0" y="1951"/>
          <a:ext cx="2956615" cy="128777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GB" sz="1600" kern="1200" noProof="0" dirty="0"/>
            <a:t>Linking to previous knowledge</a:t>
          </a:r>
        </a:p>
      </dsp:txBody>
      <dsp:txXfrm>
        <a:off x="62864" y="64815"/>
        <a:ext cx="2830887" cy="1162045"/>
      </dsp:txXfrm>
    </dsp:sp>
    <dsp:sp modelId="{18FD9ED6-43AA-42F8-9AEB-1F00FD7C17E7}">
      <dsp:nvSpPr>
        <dsp:cNvPr id="0" name=""/>
        <dsp:cNvSpPr/>
      </dsp:nvSpPr>
      <dsp:spPr>
        <a:xfrm rot="5400000">
          <a:off x="5069609" y="-630102"/>
          <a:ext cx="1030219" cy="525620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noProof="0" dirty="0"/>
            <a:t>Breaking a process into stages</a:t>
          </a:r>
        </a:p>
        <a:p>
          <a:pPr marL="171450" lvl="1" indent="-171450" algn="l" defTabSz="711200">
            <a:lnSpc>
              <a:spcPct val="90000"/>
            </a:lnSpc>
            <a:spcBef>
              <a:spcPct val="0"/>
            </a:spcBef>
            <a:spcAft>
              <a:spcPct val="15000"/>
            </a:spcAft>
            <a:buChar char="•"/>
          </a:pPr>
          <a:r>
            <a:rPr lang="en-GB" sz="1600" kern="1200" noProof="0" dirty="0"/>
            <a:t>Presenting ideas in bullet points</a:t>
          </a:r>
        </a:p>
        <a:p>
          <a:pPr marL="171450" lvl="1" indent="-171450" algn="l" defTabSz="711200">
            <a:lnSpc>
              <a:spcPct val="90000"/>
            </a:lnSpc>
            <a:spcBef>
              <a:spcPct val="0"/>
            </a:spcBef>
            <a:spcAft>
              <a:spcPct val="15000"/>
            </a:spcAft>
            <a:buChar char="•"/>
          </a:pPr>
          <a:r>
            <a:rPr lang="en-GB" sz="1600" kern="1200" noProof="0" dirty="0"/>
            <a:t>Presenting the main points in a chain of argument</a:t>
          </a:r>
        </a:p>
      </dsp:txBody>
      <dsp:txXfrm rot="-5400000">
        <a:off x="2956616" y="1533182"/>
        <a:ext cx="5205915" cy="929637"/>
      </dsp:txXfrm>
    </dsp:sp>
    <dsp:sp modelId="{A5CE74B6-B1D8-4988-ABA1-4B97F43B0291}">
      <dsp:nvSpPr>
        <dsp:cNvPr id="0" name=""/>
        <dsp:cNvSpPr/>
      </dsp:nvSpPr>
      <dsp:spPr>
        <a:xfrm>
          <a:off x="0" y="1354113"/>
          <a:ext cx="2956615" cy="128777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GB" sz="1600" kern="1200" noProof="0" dirty="0"/>
            <a:t>Breaking down complicated information</a:t>
          </a:r>
        </a:p>
      </dsp:txBody>
      <dsp:txXfrm>
        <a:off x="62864" y="1416977"/>
        <a:ext cx="2830887" cy="1162045"/>
      </dsp:txXfrm>
    </dsp:sp>
    <dsp:sp modelId="{E64B07C6-3540-45AA-A303-FF6553EB3328}">
      <dsp:nvSpPr>
        <dsp:cNvPr id="0" name=""/>
        <dsp:cNvSpPr/>
      </dsp:nvSpPr>
      <dsp:spPr>
        <a:xfrm rot="5400000">
          <a:off x="5069609" y="722059"/>
          <a:ext cx="1030219" cy="5256206"/>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noProof="0" dirty="0"/>
            <a:t>Paraphrasing</a:t>
          </a:r>
        </a:p>
        <a:p>
          <a:pPr marL="171450" lvl="1" indent="-171450" algn="l" defTabSz="711200">
            <a:lnSpc>
              <a:spcPct val="90000"/>
            </a:lnSpc>
            <a:spcBef>
              <a:spcPct val="0"/>
            </a:spcBef>
            <a:spcAft>
              <a:spcPct val="15000"/>
            </a:spcAft>
            <a:buChar char="•"/>
          </a:pPr>
          <a:r>
            <a:rPr lang="en-GB" sz="1600" kern="1200" noProof="0" dirty="0"/>
            <a:t>Adapting delivery</a:t>
          </a:r>
        </a:p>
        <a:p>
          <a:pPr marL="171450" lvl="1" indent="-171450" algn="l" defTabSz="711200">
            <a:lnSpc>
              <a:spcPct val="90000"/>
            </a:lnSpc>
            <a:spcBef>
              <a:spcPct val="0"/>
            </a:spcBef>
            <a:spcAft>
              <a:spcPct val="15000"/>
            </a:spcAft>
            <a:buChar char="•"/>
          </a:pPr>
          <a:r>
            <a:rPr lang="en-GB" sz="1600" kern="1200" noProof="0" dirty="0"/>
            <a:t>Explaining terminology</a:t>
          </a:r>
        </a:p>
      </dsp:txBody>
      <dsp:txXfrm rot="-5400000">
        <a:off x="2956616" y="2885344"/>
        <a:ext cx="5205915" cy="929637"/>
      </dsp:txXfrm>
    </dsp:sp>
    <dsp:sp modelId="{5528911D-8272-45A7-88AA-483E4137CA62}">
      <dsp:nvSpPr>
        <dsp:cNvPr id="0" name=""/>
        <dsp:cNvSpPr/>
      </dsp:nvSpPr>
      <dsp:spPr>
        <a:xfrm>
          <a:off x="0" y="2706276"/>
          <a:ext cx="2956615" cy="128777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GB" sz="1600" kern="1200" noProof="0" dirty="0"/>
            <a:t>Adapting language</a:t>
          </a:r>
        </a:p>
      </dsp:txBody>
      <dsp:txXfrm>
        <a:off x="62864" y="2769140"/>
        <a:ext cx="2830887" cy="11620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549C70-AF7B-4428-BF6F-A0816729E47E}">
      <dsp:nvSpPr>
        <dsp:cNvPr id="0" name=""/>
        <dsp:cNvSpPr/>
      </dsp:nvSpPr>
      <dsp:spPr>
        <a:xfrm rot="5400000">
          <a:off x="4833732" y="-1738234"/>
          <a:ext cx="1376474" cy="5197148"/>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noProof="0" dirty="0"/>
            <a:t>Using repetition and redundancy, e.g. paraphrasing in different ways</a:t>
          </a:r>
        </a:p>
        <a:p>
          <a:pPr marL="171450" lvl="1" indent="-171450" algn="l" defTabSz="800100">
            <a:lnSpc>
              <a:spcPct val="90000"/>
            </a:lnSpc>
            <a:spcBef>
              <a:spcPct val="0"/>
            </a:spcBef>
            <a:spcAft>
              <a:spcPct val="15000"/>
            </a:spcAft>
            <a:buChar char="•"/>
          </a:pPr>
          <a:r>
            <a:rPr lang="en-GB" sz="1800" kern="1200" noProof="0" dirty="0"/>
            <a:t>Modifying style for explicit explanation</a:t>
          </a:r>
        </a:p>
        <a:p>
          <a:pPr marL="171450" lvl="1" indent="-171450" algn="l" defTabSz="800100">
            <a:lnSpc>
              <a:spcPct val="90000"/>
            </a:lnSpc>
            <a:spcBef>
              <a:spcPct val="0"/>
            </a:spcBef>
            <a:spcAft>
              <a:spcPct val="15000"/>
            </a:spcAft>
            <a:buChar char="•"/>
          </a:pPr>
          <a:r>
            <a:rPr lang="en-GB" sz="1800" kern="1200" noProof="0" dirty="0"/>
            <a:t>Giving examples</a:t>
          </a:r>
        </a:p>
      </dsp:txBody>
      <dsp:txXfrm rot="-5400000">
        <a:off x="2923395" y="239297"/>
        <a:ext cx="5129954" cy="1242086"/>
      </dsp:txXfrm>
    </dsp:sp>
    <dsp:sp modelId="{8367B6C3-7780-4E1A-AAE8-FB9346013B4A}">
      <dsp:nvSpPr>
        <dsp:cNvPr id="0" name=""/>
        <dsp:cNvSpPr/>
      </dsp:nvSpPr>
      <dsp:spPr>
        <a:xfrm>
          <a:off x="0" y="43"/>
          <a:ext cx="2923395" cy="172059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kern="1200" noProof="0" dirty="0"/>
            <a:t>Amplifying a dense text</a:t>
          </a:r>
        </a:p>
      </dsp:txBody>
      <dsp:txXfrm>
        <a:off x="83992" y="84035"/>
        <a:ext cx="2755411" cy="1552609"/>
      </dsp:txXfrm>
    </dsp:sp>
    <dsp:sp modelId="{18FD9ED6-43AA-42F8-9AEB-1F00FD7C17E7}">
      <dsp:nvSpPr>
        <dsp:cNvPr id="0" name=""/>
        <dsp:cNvSpPr/>
      </dsp:nvSpPr>
      <dsp:spPr>
        <a:xfrm rot="5400000">
          <a:off x="4833732" y="68389"/>
          <a:ext cx="1376474" cy="5197148"/>
        </a:xfrm>
        <a:prstGeom prst="round2SameRect">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en-GB" sz="1800" kern="1200" noProof="0" dirty="0"/>
            <a:t>Highlighting key information</a:t>
          </a:r>
        </a:p>
        <a:p>
          <a:pPr marL="171450" lvl="1" indent="-171450" algn="l" defTabSz="800100">
            <a:lnSpc>
              <a:spcPct val="90000"/>
            </a:lnSpc>
            <a:spcBef>
              <a:spcPct val="0"/>
            </a:spcBef>
            <a:spcAft>
              <a:spcPct val="15000"/>
            </a:spcAft>
            <a:buChar char="•"/>
          </a:pPr>
          <a:r>
            <a:rPr lang="en-GB" sz="1800" kern="1200" noProof="0" dirty="0"/>
            <a:t>Eliminating repetition and irrelevant information</a:t>
          </a:r>
        </a:p>
        <a:p>
          <a:pPr marL="171450" lvl="1" indent="-171450" algn="l" defTabSz="800100">
            <a:lnSpc>
              <a:spcPct val="90000"/>
            </a:lnSpc>
            <a:spcBef>
              <a:spcPct val="0"/>
            </a:spcBef>
            <a:spcAft>
              <a:spcPct val="15000"/>
            </a:spcAft>
            <a:buChar char="•"/>
          </a:pPr>
          <a:r>
            <a:rPr lang="en-GB" sz="1800" kern="1200" noProof="0" dirty="0"/>
            <a:t>Reorganising information to emphasise important information</a:t>
          </a:r>
        </a:p>
      </dsp:txBody>
      <dsp:txXfrm rot="-5400000">
        <a:off x="2923395" y="2045920"/>
        <a:ext cx="5129954" cy="1242086"/>
      </dsp:txXfrm>
    </dsp:sp>
    <dsp:sp modelId="{A5CE74B6-B1D8-4988-ABA1-4B97F43B0291}">
      <dsp:nvSpPr>
        <dsp:cNvPr id="0" name=""/>
        <dsp:cNvSpPr/>
      </dsp:nvSpPr>
      <dsp:spPr>
        <a:xfrm>
          <a:off x="0" y="1806666"/>
          <a:ext cx="2923395" cy="1720593"/>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34290" rIns="68580" bIns="34290" numCol="1" spcCol="1270" anchor="ctr" anchorCtr="0">
          <a:noAutofit/>
        </a:bodyPr>
        <a:lstStyle/>
        <a:p>
          <a:pPr marL="0" lvl="0" indent="0" algn="ctr" defTabSz="800100">
            <a:lnSpc>
              <a:spcPct val="90000"/>
            </a:lnSpc>
            <a:spcBef>
              <a:spcPct val="0"/>
            </a:spcBef>
            <a:spcAft>
              <a:spcPct val="35000"/>
            </a:spcAft>
            <a:buNone/>
          </a:pPr>
          <a:r>
            <a:rPr lang="en-GB" sz="1800" kern="1200" noProof="0" dirty="0"/>
            <a:t>Streamlining a text</a:t>
          </a:r>
        </a:p>
      </dsp:txBody>
      <dsp:txXfrm>
        <a:off x="83992" y="1890658"/>
        <a:ext cx="2755411" cy="15526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74E0E0-FD24-495C-8753-3994AF408CE6}">
      <dsp:nvSpPr>
        <dsp:cNvPr id="0" name=""/>
        <dsp:cNvSpPr/>
      </dsp:nvSpPr>
      <dsp:spPr>
        <a:xfrm>
          <a:off x="1103240" y="0"/>
          <a:ext cx="6118773" cy="5576147"/>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C1581C-CECB-4EA5-A64F-544CA3A4D953}">
      <dsp:nvSpPr>
        <dsp:cNvPr id="0" name=""/>
        <dsp:cNvSpPr/>
      </dsp:nvSpPr>
      <dsp:spPr>
        <a:xfrm>
          <a:off x="1631215" y="3965614"/>
          <a:ext cx="231967" cy="2319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0D5DC4-9710-48BF-9E82-B216573C76A7}">
      <dsp:nvSpPr>
        <dsp:cNvPr id="0" name=""/>
        <dsp:cNvSpPr/>
      </dsp:nvSpPr>
      <dsp:spPr>
        <a:xfrm>
          <a:off x="-748422" y="4264872"/>
          <a:ext cx="7671890" cy="10110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915" tIns="0" rIns="0" bIns="0" numCol="1" spcCol="1270" anchor="t" anchorCtr="0">
          <a:noAutofit/>
        </a:bodyPr>
        <a:lstStyle/>
        <a:p>
          <a:pPr marL="0" lvl="0" indent="0" algn="l" defTabSz="711200">
            <a:lnSpc>
              <a:spcPct val="90000"/>
            </a:lnSpc>
            <a:spcBef>
              <a:spcPct val="0"/>
            </a:spcBef>
            <a:spcAft>
              <a:spcPct val="35000"/>
            </a:spcAft>
            <a:buNone/>
          </a:pPr>
          <a:r>
            <a:rPr lang="en-GB" sz="1600" kern="1200" noProof="0" dirty="0"/>
            <a:t>CEFR </a:t>
          </a:r>
          <a:r>
            <a:rPr lang="pl-PL" sz="1600" kern="1200" noProof="0" dirty="0"/>
            <a:t>CV </a:t>
          </a:r>
          <a:r>
            <a:rPr lang="en-GB" sz="1600" kern="1200" noProof="0" dirty="0"/>
            <a:t>A levels: Focus on </a:t>
          </a:r>
          <a:r>
            <a:rPr lang="en-GB" sz="1600" b="1" kern="1200" noProof="0" dirty="0"/>
            <a:t>simple information </a:t>
          </a:r>
          <a:r>
            <a:rPr lang="pl-PL" sz="1600" b="0" kern="1200" noProof="0" dirty="0"/>
            <a:t>and</a:t>
          </a:r>
          <a:r>
            <a:rPr lang="en-GB" sz="1600" b="1" kern="1200" noProof="0" dirty="0"/>
            <a:t>  processes</a:t>
          </a:r>
          <a:r>
            <a:rPr lang="en-GB" sz="1600" kern="1200" noProof="0" dirty="0"/>
            <a:t>, e.g. repeating the main point of a simple message (Adapting language), or  identifying and highlighting key sentences in a short everyday text (Streamlining text).</a:t>
          </a:r>
        </a:p>
      </dsp:txBody>
      <dsp:txXfrm>
        <a:off x="-748422" y="4264872"/>
        <a:ext cx="7671890" cy="1011043"/>
      </dsp:txXfrm>
    </dsp:sp>
    <dsp:sp modelId="{ADBE11E3-2AF8-4ED3-9836-F725E25F548A}">
      <dsp:nvSpPr>
        <dsp:cNvPr id="0" name=""/>
        <dsp:cNvSpPr/>
      </dsp:nvSpPr>
      <dsp:spPr>
        <a:xfrm>
          <a:off x="2764379" y="2557164"/>
          <a:ext cx="419326" cy="41932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F92C07-E351-4B5F-B8C3-E3FBBA5F1543}">
      <dsp:nvSpPr>
        <dsp:cNvPr id="0" name=""/>
        <dsp:cNvSpPr/>
      </dsp:nvSpPr>
      <dsp:spPr>
        <a:xfrm>
          <a:off x="0" y="2976502"/>
          <a:ext cx="7529393" cy="657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192" tIns="0" rIns="0" bIns="0" numCol="1" spcCol="1270" anchor="t" anchorCtr="0">
          <a:noAutofit/>
        </a:bodyPr>
        <a:lstStyle/>
        <a:p>
          <a:pPr marL="0" lvl="0" indent="0" algn="l" defTabSz="711200">
            <a:lnSpc>
              <a:spcPct val="90000"/>
            </a:lnSpc>
            <a:spcBef>
              <a:spcPct val="0"/>
            </a:spcBef>
            <a:spcAft>
              <a:spcPct val="35000"/>
            </a:spcAft>
            <a:buNone/>
          </a:pPr>
          <a:r>
            <a:rPr lang="en-GB" sz="1600" kern="1200" noProof="0" dirty="0"/>
            <a:t>CEFR </a:t>
          </a:r>
          <a:r>
            <a:rPr lang="pl-PL" sz="1600" kern="1200" noProof="0" dirty="0"/>
            <a:t>CV </a:t>
          </a:r>
          <a:r>
            <a:rPr lang="en-GB" sz="1600" kern="1200" noProof="0" dirty="0"/>
            <a:t>B levels: Focus on </a:t>
          </a:r>
          <a:r>
            <a:rPr lang="en-GB" sz="1600" b="1" kern="1200" noProof="0" dirty="0"/>
            <a:t>specific information </a:t>
          </a:r>
          <a:r>
            <a:rPr lang="en-GB" sz="1600" b="0" kern="1200" noProof="0" dirty="0"/>
            <a:t>and</a:t>
          </a:r>
          <a:r>
            <a:rPr lang="en-GB" sz="1600" b="1" kern="1200" noProof="0" dirty="0"/>
            <a:t> processes</a:t>
          </a:r>
          <a:r>
            <a:rPr lang="en-GB" sz="1600" kern="1200" noProof="0" dirty="0"/>
            <a:t>, and the </a:t>
          </a:r>
          <a:r>
            <a:rPr lang="en-GB" sz="1600" b="1" kern="1200" noProof="0" dirty="0"/>
            <a:t>clarity</a:t>
          </a:r>
          <a:r>
            <a:rPr lang="en-GB" sz="1600" kern="1200" noProof="0" dirty="0"/>
            <a:t> of presentation, e.g.  explaining technical topics using non-technical language for non-specialists (Adapting language) or simplifying a text by deleting non-relevant information (Streamlining text).</a:t>
          </a:r>
        </a:p>
      </dsp:txBody>
      <dsp:txXfrm>
        <a:off x="0" y="2976502"/>
        <a:ext cx="7529393" cy="657039"/>
      </dsp:txXfrm>
    </dsp:sp>
    <dsp:sp modelId="{76097FFE-3AE9-4088-93A0-EF4DCCE9A575}">
      <dsp:nvSpPr>
        <dsp:cNvPr id="0" name=""/>
        <dsp:cNvSpPr/>
      </dsp:nvSpPr>
      <dsp:spPr>
        <a:xfrm>
          <a:off x="5396924" y="1059890"/>
          <a:ext cx="579919" cy="57991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6EB610-35E5-4880-84F5-C3E803FC1272}">
      <dsp:nvSpPr>
        <dsp:cNvPr id="0" name=""/>
        <dsp:cNvSpPr/>
      </dsp:nvSpPr>
      <dsp:spPr>
        <a:xfrm>
          <a:off x="1016591" y="1594344"/>
          <a:ext cx="8315357" cy="882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7287" tIns="0" rIns="0" bIns="0" numCol="1" spcCol="1270" anchor="t" anchorCtr="0">
          <a:noAutofit/>
        </a:bodyPr>
        <a:lstStyle/>
        <a:p>
          <a:pPr marL="0" lvl="0" indent="0" algn="l" defTabSz="711200">
            <a:lnSpc>
              <a:spcPct val="90000"/>
            </a:lnSpc>
            <a:spcBef>
              <a:spcPct val="0"/>
            </a:spcBef>
            <a:spcAft>
              <a:spcPct val="35000"/>
            </a:spcAft>
            <a:buNone/>
          </a:pPr>
          <a:r>
            <a:rPr lang="en-GB" sz="1600" kern="1200" noProof="0" dirty="0"/>
            <a:t>CEFR </a:t>
          </a:r>
          <a:r>
            <a:rPr lang="pl-PL" sz="1600" kern="1200" noProof="0" dirty="0"/>
            <a:t>CV </a:t>
          </a:r>
          <a:r>
            <a:rPr lang="en-GB" sz="1600" kern="1200" noProof="0" dirty="0"/>
            <a:t>C levels: Focus on </a:t>
          </a:r>
          <a:r>
            <a:rPr lang="en-GB" sz="1600" b="1" kern="1200" noProof="0" dirty="0"/>
            <a:t>complex</a:t>
          </a:r>
          <a:r>
            <a:rPr lang="en-GB" sz="1600" kern="1200" noProof="0" dirty="0"/>
            <a:t> or </a:t>
          </a:r>
          <a:r>
            <a:rPr lang="en-GB" sz="1600" b="1" kern="1200" noProof="0" dirty="0"/>
            <a:t>elaborate</a:t>
          </a:r>
          <a:r>
            <a:rPr lang="en-GB" sz="1600" kern="1200" noProof="0" dirty="0"/>
            <a:t> information</a:t>
          </a:r>
          <a:r>
            <a:rPr lang="pl-PL" sz="1600" kern="1200" noProof="0" dirty="0"/>
            <a:t> and </a:t>
          </a:r>
          <a:r>
            <a:rPr lang="en-GB" sz="1600" kern="1200" noProof="0" dirty="0"/>
            <a:t>processes, and </a:t>
          </a:r>
          <a:r>
            <a:rPr lang="en-GB" sz="1600" b="1" kern="1200" noProof="0" dirty="0"/>
            <a:t>spontaneity</a:t>
          </a:r>
          <a:r>
            <a:rPr lang="en-GB" sz="1600" kern="1200" noProof="0" dirty="0"/>
            <a:t> and </a:t>
          </a:r>
          <a:r>
            <a:rPr lang="en-GB" sz="1600" b="1" kern="1200" noProof="0" dirty="0"/>
            <a:t>flexibility</a:t>
          </a:r>
          <a:r>
            <a:rPr lang="en-GB" sz="1600" kern="1200" noProof="0" dirty="0"/>
            <a:t> in text adaptation, e.g. providing extended definitions and explanations to introduce a complex concept (Linking to previous knowledge) or  adapting the language of a very wide range of texts for the requirements of the audience with a proper degree of sophistication and detail  (Adapting language). </a:t>
          </a:r>
        </a:p>
      </dsp:txBody>
      <dsp:txXfrm>
        <a:off x="1016591" y="1594344"/>
        <a:ext cx="8315357" cy="88251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7976"/>
          </a:xfrm>
          <a:prstGeom prst="rect">
            <a:avLst/>
          </a:prstGeom>
        </p:spPr>
        <p:txBody>
          <a:bodyPr vert="horz" lIns="91440" tIns="45720" rIns="91440" bIns="45720" rtlCol="0"/>
          <a:lstStyle>
            <a:lvl1pPr algn="r">
              <a:defRPr sz="1200"/>
            </a:lvl1pPr>
          </a:lstStyle>
          <a:p>
            <a:fld id="{409F75E8-3157-40D1-91A7-89E5ECBAD759}" type="datetimeFigureOut">
              <a:rPr lang="en-GB" smtClean="0"/>
              <a:t>27/06/2024</a:t>
            </a:fld>
            <a:endParaRPr lang="en-GB"/>
          </a:p>
        </p:txBody>
      </p:sp>
      <p:sp>
        <p:nvSpPr>
          <p:cNvPr id="4" name="Footer Placeholder 3"/>
          <p:cNvSpPr>
            <a:spLocks noGrp="1"/>
          </p:cNvSpPr>
          <p:nvPr>
            <p:ph type="ftr" sz="quarter" idx="2"/>
          </p:nvPr>
        </p:nvSpPr>
        <p:spPr>
          <a:xfrm>
            <a:off x="0" y="9427076"/>
            <a:ext cx="2945659" cy="4979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7076"/>
            <a:ext cx="2945659" cy="497975"/>
          </a:xfrm>
          <a:prstGeom prst="rect">
            <a:avLst/>
          </a:prstGeom>
        </p:spPr>
        <p:txBody>
          <a:bodyPr vert="horz" lIns="91440" tIns="45720" rIns="91440" bIns="45720" rtlCol="0" anchor="b"/>
          <a:lstStyle>
            <a:lvl1pPr algn="r">
              <a:defRPr sz="1200"/>
            </a:lvl1pPr>
          </a:lstStyle>
          <a:p>
            <a:fld id="{62A2532C-1669-4BC0-B362-1BA5C990DCB9}" type="slidenum">
              <a:rPr lang="en-GB" smtClean="0"/>
              <a:t>‹#›</a:t>
            </a:fld>
            <a:endParaRPr lang="en-GB"/>
          </a:p>
        </p:txBody>
      </p:sp>
    </p:spTree>
    <p:extLst>
      <p:ext uri="{BB962C8B-B14F-4D97-AF65-F5344CB8AC3E}">
        <p14:creationId xmlns:p14="http://schemas.microsoft.com/office/powerpoint/2010/main" val="681675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7976"/>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50443" y="0"/>
            <a:ext cx="2945659" cy="497976"/>
          </a:xfrm>
          <a:prstGeom prst="rect">
            <a:avLst/>
          </a:prstGeom>
        </p:spPr>
        <p:txBody>
          <a:bodyPr vert="horz" lIns="91440" tIns="45720" rIns="91440" bIns="45720" rtlCol="0"/>
          <a:lstStyle>
            <a:lvl1pPr algn="r">
              <a:defRPr sz="1200"/>
            </a:lvl1pPr>
          </a:lstStyle>
          <a:p>
            <a:fld id="{7829C623-DA96-44C8-AE75-8E5210F0FF01}" type="datetimeFigureOut">
              <a:rPr lang="de-AT" smtClean="0"/>
              <a:t>27.06.2024</a:t>
            </a:fld>
            <a:endParaRPr lang="de-AT"/>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79768" y="4776431"/>
            <a:ext cx="5438140" cy="39079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9427076"/>
            <a:ext cx="2945659" cy="497975"/>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50443" y="9427076"/>
            <a:ext cx="2945659" cy="497975"/>
          </a:xfrm>
          <a:prstGeom prst="rect">
            <a:avLst/>
          </a:prstGeom>
        </p:spPr>
        <p:txBody>
          <a:bodyPr vert="horz" lIns="91440" tIns="45720" rIns="91440" bIns="45720" rtlCol="0" anchor="b"/>
          <a:lstStyle>
            <a:lvl1pPr algn="r">
              <a:defRPr sz="1200"/>
            </a:lvl1pPr>
          </a:lstStyle>
          <a:p>
            <a:fld id="{5987D6DD-DFA2-43CB-AD64-2EC5BC4A30E6}" type="slidenum">
              <a:rPr lang="de-AT" smtClean="0"/>
              <a:t>‹#›</a:t>
            </a:fld>
            <a:endParaRPr lang="de-AT"/>
          </a:p>
        </p:txBody>
      </p:sp>
    </p:spTree>
    <p:extLst>
      <p:ext uri="{BB962C8B-B14F-4D97-AF65-F5344CB8AC3E}">
        <p14:creationId xmlns:p14="http://schemas.microsoft.com/office/powerpoint/2010/main" val="24296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dirty="0"/>
              <a:t>Mediation strategies.</a:t>
            </a:r>
            <a:endParaRPr lang="de-AT" dirty="0"/>
          </a:p>
        </p:txBody>
      </p:sp>
      <p:sp>
        <p:nvSpPr>
          <p:cNvPr id="4" name="Slide Number Placeholder 3"/>
          <p:cNvSpPr>
            <a:spLocks noGrp="1"/>
          </p:cNvSpPr>
          <p:nvPr>
            <p:ph type="sldNum" sz="quarter" idx="10"/>
          </p:nvPr>
        </p:nvSpPr>
        <p:spPr/>
        <p:txBody>
          <a:bodyPr/>
          <a:lstStyle/>
          <a:p>
            <a:fld id="{5987D6DD-DFA2-43CB-AD64-2EC5BC4A30E6}" type="slidenum">
              <a:rPr lang="de-AT" smtClean="0"/>
              <a:t>1</a:t>
            </a:fld>
            <a:endParaRPr lang="de-AT" dirty="0"/>
          </a:p>
        </p:txBody>
      </p:sp>
    </p:spTree>
    <p:extLst>
      <p:ext uri="{BB962C8B-B14F-4D97-AF65-F5344CB8AC3E}">
        <p14:creationId xmlns:p14="http://schemas.microsoft.com/office/powerpoint/2010/main" val="3432689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420688" y="4776431"/>
            <a:ext cx="5799638" cy="4523980"/>
          </a:xfrm>
        </p:spPr>
        <p:txBody>
          <a:bodyPr/>
          <a:lstStyle/>
          <a:p>
            <a:pPr>
              <a:spcBef>
                <a:spcPts val="600"/>
              </a:spcBef>
            </a:pPr>
            <a:r>
              <a:rPr lang="en-GB" sz="1000" dirty="0"/>
              <a:t>When we wish to communicate information using language we certainly need to employ a range of language resources at our disposal. In addition, it will often be necessary to supplement language knowledge by employing certain cognitive processes that help facilitate comprehension on the part of the addressee and thus help him/her to achieve the objectives of the communication. </a:t>
            </a:r>
          </a:p>
          <a:p>
            <a:pPr>
              <a:spcBef>
                <a:spcPts val="600"/>
              </a:spcBef>
            </a:pPr>
            <a:r>
              <a:rPr lang="en-GB" sz="1000" dirty="0"/>
              <a:t>These cognitive processes are known as communication strategies and the corresponding competence as strategic competence. Definitions of communication strategies vary and have been evolving over the past few decades.  In one of the earliest definitions, Canale and Swain had a rather restricted view of what they might be and saw them as “verbal and non-verbal communication strategies that may be called into action to compensate for breakdowns in communication due to performance variables or to insufficient competence” (Canale and Swain 1980: 30).  Duquette described them as the ability to apply communication strategies to keep the communication channel open and to maintain the interaction between the interlocutors in accordance with the intentions of the speakers (Duquette 1988: 90). These definitions were later elaborated on by Bachman and Palmer who defined strategic competence as a set of metacognitive components or strategies which are responsible for cognitive management in language use and allow a language user to set goals, assess and plan his or her language response to a communicative situation (Bachman and Palmer 1996: 70).</a:t>
            </a:r>
          </a:p>
          <a:p>
            <a:pPr>
              <a:spcBef>
                <a:spcPts val="600"/>
              </a:spcBef>
            </a:pPr>
            <a:r>
              <a:rPr lang="en-GB" sz="1000" dirty="0"/>
              <a:t>Following the work of previous linguists, the CEFR presented language strategies as “ means the language user exploits to mobilise and balance his or her resources, to activate skills and procedures, in order to fulfil the demands of communication in context and successfully complete the task in question” (CEFR 2001: 57). What is meant in the CEFR by strategies is the adoption of a particular line of action to maximise the effectiveness of communication.</a:t>
            </a:r>
          </a:p>
          <a:p>
            <a:pPr>
              <a:spcBef>
                <a:spcPts val="600"/>
              </a:spcBef>
            </a:pPr>
            <a:r>
              <a:rPr lang="en-GB" sz="1000" dirty="0"/>
              <a:t>Four categories of communication strategies were identified in this document: pre-planning, execution, monitoring, as well as repair action, and in this way the document combined the ideas proposed by predecessors.</a:t>
            </a:r>
          </a:p>
          <a:p>
            <a:pPr>
              <a:spcBef>
                <a:spcPts val="600"/>
              </a:spcBef>
            </a:pPr>
            <a:r>
              <a:rPr lang="en-GB" sz="1000" dirty="0"/>
              <a:t>Communication strategies in the CEFR relate to the language activities of reception, interaction, production and mediation. </a:t>
            </a:r>
          </a:p>
          <a:p>
            <a:pPr>
              <a:spcBef>
                <a:spcPts val="600"/>
              </a:spcBef>
            </a:pPr>
            <a:endParaRPr lang="en-GB" sz="10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2</a:t>
            </a:fld>
            <a:endParaRPr lang="de-AT"/>
          </a:p>
        </p:txBody>
      </p:sp>
    </p:spTree>
    <p:extLst>
      <p:ext uri="{BB962C8B-B14F-4D97-AF65-F5344CB8AC3E}">
        <p14:creationId xmlns:p14="http://schemas.microsoft.com/office/powerpoint/2010/main" val="2044156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numCol="1"/>
          <a:lstStyle/>
          <a:p>
            <a:pPr algn="just"/>
            <a:r>
              <a:rPr lang="en-GB" dirty="0">
                <a:effectLst/>
                <a:latin typeface="Calibri" panose="020F0502020204030204" pitchFamily="34" charset="0"/>
                <a:ea typeface="Times New Roman" panose="02020603050405020304" pitchFamily="18" charset="0"/>
              </a:rPr>
              <a:t>Now let’s turn our attention from communication strategies to mediation strategies.</a:t>
            </a:r>
            <a:endParaRPr lang="en-GB" dirty="0">
              <a:effectLst/>
              <a:latin typeface="Times New Roman" panose="02020603050405020304" pitchFamily="18" charset="0"/>
              <a:ea typeface="Times New Roman" panose="02020603050405020304" pitchFamily="18" charset="0"/>
            </a:endParaRPr>
          </a:p>
          <a:p>
            <a:pPr algn="just"/>
            <a:r>
              <a:rPr lang="en-GB" dirty="0">
                <a:effectLst/>
                <a:latin typeface="Calibri" panose="020F0502020204030204" pitchFamily="34" charset="0"/>
                <a:ea typeface="Times New Roman" panose="02020603050405020304" pitchFamily="18" charset="0"/>
              </a:rPr>
              <a:t>According to </a:t>
            </a:r>
            <a:r>
              <a:rPr lang="pl-PL" dirty="0">
                <a:effectLst/>
                <a:latin typeface="Calibri" panose="020F0502020204030204" pitchFamily="34" charset="0"/>
                <a:ea typeface="Times New Roman" panose="02020603050405020304" pitchFamily="18" charset="0"/>
              </a:rPr>
              <a:t>the </a:t>
            </a:r>
            <a:r>
              <a:rPr lang="en-GB" dirty="0">
                <a:effectLst/>
                <a:latin typeface="Calibri" panose="020F0502020204030204" pitchFamily="34" charset="0"/>
                <a:ea typeface="Times New Roman" panose="02020603050405020304" pitchFamily="18" charset="0"/>
              </a:rPr>
              <a:t>CEFR “ mediation strategies reflect ways of coping with the demands of using finite resources to process information and establish equivalent meaning”.  The document provided only descriptions of strategies used while interpreting, glossing or translating texts but not for summarising or paraphrasing texts.</a:t>
            </a:r>
            <a:endParaRPr lang="en-GB" dirty="0">
              <a:effectLst/>
              <a:latin typeface="Times New Roman" panose="02020603050405020304" pitchFamily="18" charset="0"/>
              <a:ea typeface="Times New Roman" panose="02020603050405020304" pitchFamily="18" charset="0"/>
            </a:endParaRPr>
          </a:p>
          <a:p>
            <a:pPr algn="just"/>
            <a:r>
              <a:rPr lang="en-GB" dirty="0">
                <a:effectLst/>
                <a:latin typeface="Calibri" panose="020F0502020204030204" pitchFamily="34" charset="0"/>
                <a:ea typeface="Times New Roman" panose="02020603050405020304" pitchFamily="18" charset="0"/>
              </a:rPr>
              <a:t>In this chart, you can see the four types of mediation strategies described in the CEFR, that is:</a:t>
            </a:r>
            <a:endParaRPr lang="en-GB" dirty="0">
              <a:effectLst/>
              <a:latin typeface="Times New Roman" panose="02020603050405020304" pitchFamily="18" charset="0"/>
              <a:ea typeface="Times New Roman" panose="02020603050405020304" pitchFamily="18" charset="0"/>
            </a:endParaRPr>
          </a:p>
          <a:p>
            <a:pPr marL="342900" lvl="0" indent="-342900" algn="just">
              <a:spcBef>
                <a:spcPts val="500"/>
              </a:spcBef>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Planning, e. g. developing background knowledge or preparing a glossary before embarking on the task of translating a document</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Execution, e. g., noting possibilities of chunks of text</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Monitoring, e. g., checking the congruence of two versions of the text</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spcBef>
                <a:spcPts val="500"/>
              </a:spcBef>
              <a:buFont typeface="Arial" panose="020B0604020202020204" pitchFamily="34" charset="0"/>
              <a:buChar char="•"/>
              <a:tabLst>
                <a:tab pos="457200" algn="l"/>
              </a:tabLst>
            </a:pPr>
            <a:r>
              <a:rPr lang="en-GB" dirty="0">
                <a:effectLst/>
                <a:latin typeface="Calibri" panose="020F0502020204030204" pitchFamily="34" charset="0"/>
                <a:ea typeface="Times New Roman" panose="02020603050405020304" pitchFamily="18" charset="0"/>
                <a:cs typeface="Times New Roman" panose="02020603050405020304" pitchFamily="18" charset="0"/>
              </a:rPr>
              <a:t>Repair e. g. refining the text by consulting dictionaries, a thesaurus or experts in the field of interest.</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n-GB" dirty="0">
                <a:effectLst/>
                <a:latin typeface="Calibri" panose="020F0502020204030204" pitchFamily="34" charset="0"/>
                <a:ea typeface="Times New Roman" panose="02020603050405020304" pitchFamily="18" charset="0"/>
              </a:rPr>
              <a:t>There were no illustrative scales available in the CEFR.</a:t>
            </a:r>
            <a:endParaRPr lang="en-GB" dirty="0">
              <a:effectLst/>
              <a:latin typeface="Times New Roman" panose="02020603050405020304" pitchFamily="18" charset="0"/>
              <a:ea typeface="Times New Roman" panose="02020603050405020304" pitchFamily="18" charset="0"/>
            </a:endParaRPr>
          </a:p>
          <a:p>
            <a:endParaRPr lang="en-GB"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3</a:t>
            </a:fld>
            <a:endParaRPr lang="de-AT"/>
          </a:p>
        </p:txBody>
      </p:sp>
    </p:spTree>
    <p:extLst>
      <p:ext uri="{BB962C8B-B14F-4D97-AF65-F5344CB8AC3E}">
        <p14:creationId xmlns:p14="http://schemas.microsoft.com/office/powerpoint/2010/main" val="2508847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679768" y="4776430"/>
            <a:ext cx="5438140" cy="4443769"/>
          </a:xfrm>
        </p:spPr>
        <p:txBody>
          <a:bodyPr/>
          <a:lstStyle/>
          <a:p>
            <a:pPr algn="just">
              <a:lnSpc>
                <a:spcPct val="107000"/>
              </a:lnSpc>
              <a:spcAft>
                <a:spcPts val="600"/>
              </a:spcAft>
            </a:pPr>
            <a:r>
              <a:rPr lang="en-GB" sz="1100" dirty="0">
                <a:latin typeface="Calibri" panose="020F0502020204030204" pitchFamily="34" charset="0"/>
                <a:ea typeface="Times New Roman" panose="02020603050405020304" pitchFamily="18" charset="0"/>
              </a:rPr>
              <a:t>The presentation of mediation strategies in the CEFR Companion Volume builds on and expands the ideas presented in the original document.</a:t>
            </a:r>
            <a:endParaRPr lang="en-GB" sz="1100" dirty="0">
              <a:latin typeface="Times New Roman" panose="02020603050405020304" pitchFamily="18" charset="0"/>
              <a:ea typeface="Times New Roman" panose="02020603050405020304" pitchFamily="18" charset="0"/>
            </a:endParaRPr>
          </a:p>
          <a:p>
            <a:pPr algn="just">
              <a:lnSpc>
                <a:spcPct val="107000"/>
              </a:lnSpc>
              <a:spcAft>
                <a:spcPts val="600"/>
              </a:spcAft>
            </a:pPr>
            <a:r>
              <a:rPr lang="en-GB" sz="1100" kern="1200" dirty="0">
                <a:effectLst/>
                <a:latin typeface="Calibri" panose="020F0502020204030204" pitchFamily="34" charset="0"/>
                <a:ea typeface="Times New Roman" panose="02020603050405020304" pitchFamily="18" charset="0"/>
                <a:cs typeface="Calibri" panose="020F0502020204030204" pitchFamily="34" charset="0"/>
              </a:rPr>
              <a:t>As can be seen in the diagram on the right, the CEFR Companion Volume focuses on descriptions of strategies used to explain new concepts and ways to simplify texts, instead of descriptions of strategies in terms of pre-planning, execution, monitoring and repair.</a:t>
            </a:r>
            <a:endParaRPr lang="en-GB" sz="1100" dirty="0">
              <a:effectLst/>
              <a:latin typeface="Calibri" panose="020F0502020204030204" pitchFamily="34" charset="0"/>
              <a:ea typeface="Calibri" panose="020F0502020204030204" pitchFamily="34" charset="0"/>
              <a:cs typeface="Arial" panose="020B0604020202020204" pitchFamily="34" charset="0"/>
            </a:endParaRPr>
          </a:p>
          <a:p>
            <a:pPr algn="just">
              <a:spcAft>
                <a:spcPts val="600"/>
              </a:spcAft>
            </a:pPr>
            <a:r>
              <a:rPr lang="pl-PL" sz="1100" kern="1200" dirty="0">
                <a:effectLst/>
                <a:latin typeface="Calibri" panose="020F0502020204030204" pitchFamily="34" charset="0"/>
                <a:ea typeface="Times New Roman" panose="02020603050405020304" pitchFamily="18" charset="0"/>
              </a:rPr>
              <a:t>M</a:t>
            </a:r>
            <a:r>
              <a:rPr lang="en-GB" sz="1100" kern="1200" dirty="0">
                <a:effectLst/>
                <a:latin typeface="Calibri" panose="020F0502020204030204" pitchFamily="34" charset="0"/>
                <a:ea typeface="Times New Roman" panose="02020603050405020304" pitchFamily="18" charset="0"/>
              </a:rPr>
              <a:t>ediation strategies include a wider range of activities and are no longer limited to translation, glossing and interpretation. Some of these activities are related to collaborating within a group to solve a problem and facilitating such collaboration. Others are related to the processing of texts to make them accessible for the recipients of the information.</a:t>
            </a:r>
            <a:endParaRPr lang="en-GB" sz="1100" dirty="0">
              <a:effectLst/>
              <a:latin typeface="Times New Roman" panose="02020603050405020304" pitchFamily="18" charset="0"/>
              <a:ea typeface="Times New Roman" panose="02020603050405020304" pitchFamily="18" charset="0"/>
            </a:endParaRPr>
          </a:p>
          <a:p>
            <a:pPr algn="just">
              <a:spcAft>
                <a:spcPts val="600"/>
              </a:spcAft>
            </a:pPr>
            <a:r>
              <a:rPr lang="pl-PL" sz="1100" kern="1200" dirty="0">
                <a:effectLst/>
                <a:latin typeface="Calibri" panose="020F0502020204030204" pitchFamily="34" charset="0"/>
                <a:ea typeface="Times New Roman" panose="02020603050405020304" pitchFamily="18" charset="0"/>
              </a:rPr>
              <a:t>The </a:t>
            </a:r>
            <a:r>
              <a:rPr lang="en-GB" sz="1100" kern="1200" dirty="0">
                <a:effectLst/>
                <a:latin typeface="Calibri" panose="020F0502020204030204" pitchFamily="34" charset="0"/>
                <a:ea typeface="Times New Roman" panose="02020603050405020304" pitchFamily="18" charset="0"/>
              </a:rPr>
              <a:t>CEFR Companion Volume emphasises the way the source content is processed for the recipient of the information to make it clear and understandable, e.g. by explaining, simplifying, illustrating, exemplifying or adapting the text. </a:t>
            </a:r>
            <a:endParaRPr lang="en-GB" sz="1100" dirty="0">
              <a:effectLst/>
              <a:latin typeface="Times New Roman" panose="02020603050405020304" pitchFamily="18" charset="0"/>
              <a:ea typeface="Times New Roman" panose="02020603050405020304" pitchFamily="18" charset="0"/>
            </a:endParaRPr>
          </a:p>
          <a:p>
            <a:pPr algn="just">
              <a:lnSpc>
                <a:spcPct val="107000"/>
              </a:lnSpc>
              <a:spcAft>
                <a:spcPts val="600"/>
              </a:spcAft>
            </a:pPr>
            <a:r>
              <a:rPr lang="en-GB" sz="1100" kern="1200" dirty="0">
                <a:effectLst/>
                <a:latin typeface="Calibri" panose="020F0502020204030204" pitchFamily="34" charset="0"/>
                <a:ea typeface="Times New Roman" panose="02020603050405020304" pitchFamily="18" charset="0"/>
                <a:cs typeface="Calibri" panose="020F0502020204030204" pitchFamily="34" charset="0"/>
              </a:rPr>
              <a:t>The mediator in CEFR CV is an intermediary between interlocutors and he/she may need to flexibly move back and forth between interlocutors, texts, languages, or discourse types adapting the message to the audience type and the socio-cultural context. He/she should have a positive influence on the communication between the interlocutors</a:t>
            </a:r>
            <a:r>
              <a:rPr lang="en-GB" sz="1100" dirty="0">
                <a:effectLst/>
                <a:latin typeface="Calibri" panose="020F0502020204030204" pitchFamily="34" charset="0"/>
                <a:ea typeface="Calibri" panose="020F0502020204030204" pitchFamily="34" charset="0"/>
                <a:cs typeface="Calibri" panose="020F0502020204030204" pitchFamily="34" charset="0"/>
              </a:rPr>
              <a:t> </a:t>
            </a:r>
            <a:r>
              <a:rPr lang="en-GB" sz="1100" kern="1200" dirty="0">
                <a:effectLst/>
                <a:latin typeface="Calibri" panose="020F0502020204030204" pitchFamily="34" charset="0"/>
                <a:ea typeface="Times New Roman" panose="02020603050405020304" pitchFamily="18" charset="0"/>
                <a:cs typeface="Calibri" panose="020F0502020204030204" pitchFamily="34" charset="0"/>
              </a:rPr>
              <a:t>by interpreting different perspectives, managing ambiguity, anticipating misunderstandings and intervening diplomatically in the course of the communicative event. Therefore, apart from language knowledge and skills, the mediator needs a continually developing awareness of sociocultural and sociolinguistic differences which might affect communication. </a:t>
            </a:r>
            <a:endParaRPr lang="pl-PL" sz="1100" kern="12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600"/>
              </a:spcAft>
            </a:pPr>
            <a:r>
              <a:rPr lang="en-GB" sz="1100" kern="1200" dirty="0">
                <a:effectLst/>
                <a:latin typeface="Calibri" panose="020F0502020204030204" pitchFamily="34" charset="0"/>
                <a:ea typeface="Times New Roman" panose="02020603050405020304" pitchFamily="18" charset="0"/>
              </a:rPr>
              <a:t>The document presents 5 scales which describe strategies employed during the mediation process which are aligned with the CEFR language proficiency levels.</a:t>
            </a:r>
            <a:endParaRPr lang="en-GB" sz="11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en-GB" sz="1100" dirty="0">
              <a:effectLst/>
              <a:latin typeface="Calibri" panose="020F0502020204030204" pitchFamily="34" charset="0"/>
              <a:ea typeface="Calibri" panose="020F0502020204030204" pitchFamily="34" charset="0"/>
              <a:cs typeface="Arial" panose="020B0604020202020204" pitchFamily="34" charset="0"/>
            </a:endParaRPr>
          </a:p>
          <a:p>
            <a:endParaRPr lang="en-GB" sz="1100"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4</a:t>
            </a:fld>
            <a:endParaRPr lang="de-AT"/>
          </a:p>
        </p:txBody>
      </p:sp>
    </p:spTree>
    <p:extLst>
      <p:ext uri="{BB962C8B-B14F-4D97-AF65-F5344CB8AC3E}">
        <p14:creationId xmlns:p14="http://schemas.microsoft.com/office/powerpoint/2010/main" val="40352602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r>
              <a:rPr lang="en-GB" sz="1400" dirty="0">
                <a:effectLst/>
                <a:latin typeface="Calibri" panose="020F0502020204030204" pitchFamily="34" charset="0"/>
                <a:ea typeface="Times New Roman" panose="02020603050405020304" pitchFamily="18" charset="0"/>
              </a:rPr>
              <a:t>As I mentioned before, there are two categories of mediation strategies in </a:t>
            </a:r>
            <a:r>
              <a:rPr lang="pl-PL" sz="1400" dirty="0">
                <a:effectLst/>
                <a:latin typeface="Calibri" panose="020F0502020204030204" pitchFamily="34" charset="0"/>
                <a:ea typeface="Times New Roman" panose="02020603050405020304" pitchFamily="18" charset="0"/>
              </a:rPr>
              <a:t>the </a:t>
            </a:r>
            <a:r>
              <a:rPr lang="en-GB" sz="1400" dirty="0">
                <a:effectLst/>
                <a:latin typeface="Calibri" panose="020F0502020204030204" pitchFamily="34" charset="0"/>
                <a:ea typeface="Times New Roman" panose="02020603050405020304" pitchFamily="18" charset="0"/>
              </a:rPr>
              <a:t>CEFR CV: strategies used to explain a new concept and strategies used to simplify a text. Strategies for explaining a new concept are divided into ways of linking to previous knowledge, breaking down complicated information and adapting language. Strategies used for simplifying text, on the other hand, are divided into means of amplifying a dense text and means of streamlining a text.</a:t>
            </a:r>
            <a:endParaRPr lang="en-GB" sz="14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5</a:t>
            </a:fld>
            <a:endParaRPr lang="de-AT"/>
          </a:p>
        </p:txBody>
      </p:sp>
    </p:spTree>
    <p:extLst>
      <p:ext uri="{BB962C8B-B14F-4D97-AF65-F5344CB8AC3E}">
        <p14:creationId xmlns:p14="http://schemas.microsoft.com/office/powerpoint/2010/main" val="3694689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a:xfrm>
            <a:off x="679768" y="4776430"/>
            <a:ext cx="5438140" cy="4431069"/>
          </a:xfrm>
        </p:spPr>
        <p:txBody>
          <a:bodyPr/>
          <a:lstStyle/>
          <a:p>
            <a:pPr algn="just">
              <a:lnSpc>
                <a:spcPct val="107000"/>
              </a:lnSpc>
              <a:spcAft>
                <a:spcPts val="80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Strategies to explain a new concept.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There are several ways in which we can help our audience understand </a:t>
            </a:r>
            <a:r>
              <a:rPr lang="en-GB" sz="1200" kern="1200" dirty="0">
                <a:effectLst/>
                <a:latin typeface="Calibri" panose="020F0502020204030204" pitchFamily="34" charset="0"/>
                <a:ea typeface="Times New Roman" panose="02020603050405020304" pitchFamily="18" charset="0"/>
                <a:cs typeface="Calibri" panose="020F0502020204030204" pitchFamily="34" charset="0"/>
              </a:rPr>
              <a:t>difficult</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 ideas and complex concepts. CEFR CV classifies these ways into 3 types of strategies: linking to previous knowledge, breaking down complicated information, and adapting language. </a:t>
            </a:r>
            <a:endParaRPr lang="en-GB"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Linking to previous knowledge means activating the already existing knowledge of the interlocutor. This has a scaffolding effect which is beneficial for understanding new meanings and gaining knowledge. Linking to previous knowledge can be achieved by asking questions, making comparisons, defining, and giving examples.</a:t>
            </a:r>
            <a:endParaRPr lang="en-GB"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Another strategy type is breaking down complicated information into smaller, sometimes simplified, chunks. This can be achieved by presenting a longer process in stages, transforming a text into bullet points, highlighting main points and presenting them as an argument chain</a:t>
            </a:r>
            <a:r>
              <a:rPr lang="en-GB" sz="1200" kern="1200" dirty="0">
                <a:effectLst/>
                <a:latin typeface="Calibri" panose="020F0502020204030204" pitchFamily="34" charset="0"/>
                <a:ea typeface="Times New Roman" panose="02020603050405020304" pitchFamily="18" charset="0"/>
                <a:cs typeface="Calibri" panose="020F0502020204030204" pitchFamily="34" charset="0"/>
              </a:rPr>
              <a:t>, </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or pointing to the relationships among parts of the text and the whole text.</a:t>
            </a:r>
            <a:endParaRPr lang="en-GB" sz="1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The last strategy type which facilitates understanding ideas is adapting language. We adapt language by paraphrasing texts</a:t>
            </a:r>
            <a:r>
              <a:rPr lang="en-GB" sz="1200" kern="1200" dirty="0">
                <a:effectLst/>
                <a:latin typeface="Calibri" panose="020F0502020204030204" pitchFamily="34" charset="0"/>
                <a:ea typeface="Times New Roman" panose="02020603050405020304" pitchFamily="18" charset="0"/>
                <a:cs typeface="Calibri" panose="020F0502020204030204" pitchFamily="34" charset="0"/>
              </a:rPr>
              <a:t> and</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 using simpler language, e.g. by using non-technical language when talking to the audience which consists of non-special</a:t>
            </a:r>
            <a:r>
              <a:rPr lang="en-GB" sz="1200" kern="1200" dirty="0" err="1">
                <a:effectLst/>
                <a:latin typeface="Calibri" panose="020F0502020204030204" pitchFamily="34" charset="0"/>
                <a:ea typeface="Times New Roman" panose="02020603050405020304" pitchFamily="18" charset="0"/>
                <a:cs typeface="Calibri" panose="020F0502020204030204" pitchFamily="34" charset="0"/>
              </a:rPr>
              <a:t>i</a:t>
            </a:r>
            <a:r>
              <a:rPr lang="en-US" sz="1200" kern="1200" dirty="0" err="1">
                <a:effectLst/>
                <a:latin typeface="Calibri" panose="020F0502020204030204" pitchFamily="34" charset="0"/>
                <a:ea typeface="Times New Roman" panose="02020603050405020304" pitchFamily="18" charset="0"/>
                <a:cs typeface="Calibri" panose="020F0502020204030204" pitchFamily="34" charset="0"/>
              </a:rPr>
              <a:t>sts</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 in the technical field. Language can also be adapted by using simple</a:t>
            </a:r>
            <a:r>
              <a:rPr lang="en-GB" sz="1200" kern="1200" dirty="0">
                <a:effectLst/>
                <a:latin typeface="Calibri" panose="020F0502020204030204" pitchFamily="34" charset="0"/>
                <a:ea typeface="Times New Roman" panose="02020603050405020304" pitchFamily="18" charset="0"/>
                <a:cs typeface="Calibri" panose="020F0502020204030204" pitchFamily="34" charset="0"/>
              </a:rPr>
              <a:t>r</a:t>
            </a:r>
            <a:r>
              <a:rPr lang="en-US" sz="1200" kern="1200" dirty="0">
                <a:effectLst/>
                <a:latin typeface="Calibri" panose="020F0502020204030204" pitchFamily="34" charset="0"/>
                <a:ea typeface="Times New Roman" panose="02020603050405020304" pitchFamily="18" charset="0"/>
                <a:cs typeface="Calibri" panose="020F0502020204030204" pitchFamily="34" charset="0"/>
              </a:rPr>
              <a:t> syntax, explaining difficult terminology and idioms, and by making similes, that is by comparing to a familiar object or idea. </a:t>
            </a: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6</a:t>
            </a:fld>
            <a:endParaRPr lang="de-AT" dirty="0"/>
          </a:p>
        </p:txBody>
      </p:sp>
    </p:spTree>
    <p:extLst>
      <p:ext uri="{BB962C8B-B14F-4D97-AF65-F5344CB8AC3E}">
        <p14:creationId xmlns:p14="http://schemas.microsoft.com/office/powerpoint/2010/main" val="1525062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spcAft>
                <a:spcPts val="600"/>
              </a:spcAft>
            </a:pPr>
            <a:r>
              <a:rPr lang="en-GB" sz="1200" dirty="0">
                <a:effectLst/>
                <a:latin typeface="Calibri" panose="020F0502020204030204" pitchFamily="34" charset="0"/>
                <a:ea typeface="Times New Roman" panose="02020603050405020304" pitchFamily="18" charset="0"/>
              </a:rPr>
              <a:t>Strategies to simplify a text</a:t>
            </a:r>
            <a:endParaRPr lang="en-GB" sz="1200" dirty="0">
              <a:effectLst/>
              <a:latin typeface="Times New Roman" panose="02020603050405020304" pitchFamily="18" charset="0"/>
              <a:ea typeface="Times New Roman" panose="02020603050405020304" pitchFamily="18" charset="0"/>
            </a:endParaRPr>
          </a:p>
          <a:p>
            <a:pPr algn="just">
              <a:spcAft>
                <a:spcPts val="600"/>
              </a:spcAft>
            </a:pPr>
            <a:r>
              <a:rPr lang="en-GB" sz="1200" dirty="0">
                <a:effectLst/>
                <a:latin typeface="Calibri" panose="020F0502020204030204" pitchFamily="34" charset="0"/>
                <a:ea typeface="Times New Roman" panose="02020603050405020304" pitchFamily="18" charset="0"/>
              </a:rPr>
              <a:t>There are two main ways in which we make a text easier to understand: amplifying a text and streamlining a text. These two processes are opposite to each other and are used with different texts. </a:t>
            </a:r>
            <a:endParaRPr lang="en-GB" sz="1200" dirty="0">
              <a:effectLst/>
              <a:latin typeface="Times New Roman" panose="02020603050405020304" pitchFamily="18" charset="0"/>
              <a:ea typeface="Times New Roman" panose="02020603050405020304" pitchFamily="18" charset="0"/>
            </a:endParaRPr>
          </a:p>
          <a:p>
            <a:pPr algn="just">
              <a:spcAft>
                <a:spcPts val="600"/>
              </a:spcAft>
            </a:pPr>
            <a:r>
              <a:rPr lang="en-GB" sz="1200" dirty="0">
                <a:effectLst/>
                <a:latin typeface="Calibri" panose="020F0502020204030204" pitchFamily="34" charset="0"/>
                <a:ea typeface="Times New Roman" panose="02020603050405020304" pitchFamily="18" charset="0"/>
              </a:rPr>
              <a:t>Amplifying is used with texts which are dense and concise. Such texts are difficult for non-specialists to understand because of the scarcity of information. We can make the concepts easier to understand by repeating important information, paraphrasing in different ways, modifying style or giving relevant examples. </a:t>
            </a:r>
            <a:endParaRPr lang="en-GB" sz="1200" dirty="0">
              <a:effectLst/>
              <a:latin typeface="Times New Roman" panose="02020603050405020304" pitchFamily="18" charset="0"/>
              <a:ea typeface="Times New Roman" panose="02020603050405020304" pitchFamily="18" charset="0"/>
            </a:endParaRPr>
          </a:p>
          <a:p>
            <a:pPr algn="just">
              <a:spcAft>
                <a:spcPts val="600"/>
              </a:spcAft>
            </a:pPr>
            <a:r>
              <a:rPr lang="en-GB" sz="1200" dirty="0">
                <a:effectLst/>
                <a:latin typeface="Calibri" panose="020F0502020204030204" pitchFamily="34" charset="0"/>
                <a:ea typeface="Times New Roman" panose="02020603050405020304" pitchFamily="18" charset="0"/>
              </a:rPr>
              <a:t>The other process, streamlining a text, is used with texts which are long-winded and confusing. Such texts can be simplified by highlighting key information, eliminating repetition and irrelevant information, and even by reorganising information to emphasise important </a:t>
            </a:r>
            <a:r>
              <a:rPr lang="pl-PL" sz="1200" dirty="0" err="1">
                <a:effectLst/>
                <a:latin typeface="Calibri" panose="020F0502020204030204" pitchFamily="34" charset="0"/>
                <a:ea typeface="Times New Roman" panose="02020603050405020304" pitchFamily="18" charset="0"/>
              </a:rPr>
              <a:t>points</a:t>
            </a:r>
            <a:r>
              <a:rPr lang="en-GB" sz="1200" dirty="0">
                <a:effectLst/>
                <a:latin typeface="Calibri" panose="020F0502020204030204" pitchFamily="34" charset="0"/>
                <a:ea typeface="Times New Roman" panose="02020603050405020304" pitchFamily="18" charset="0"/>
              </a:rPr>
              <a:t>.</a:t>
            </a:r>
            <a:endParaRPr lang="en-GB"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7</a:t>
            </a:fld>
            <a:endParaRPr lang="de-AT"/>
          </a:p>
        </p:txBody>
      </p:sp>
    </p:spTree>
    <p:extLst>
      <p:ext uri="{BB962C8B-B14F-4D97-AF65-F5344CB8AC3E}">
        <p14:creationId xmlns:p14="http://schemas.microsoft.com/office/powerpoint/2010/main" val="2050455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spcAft>
                <a:spcPts val="600"/>
              </a:spcAft>
            </a:pPr>
            <a:r>
              <a:rPr lang="en-GB" sz="1200" dirty="0">
                <a:effectLst/>
                <a:latin typeface="Calibri" panose="020F0502020204030204" pitchFamily="34" charset="0"/>
                <a:ea typeface="Times New Roman" panose="02020603050405020304" pitchFamily="18" charset="0"/>
              </a:rPr>
              <a:t>The Companion Volume also provides a separate set of scales relating to mediation strategies. Progression up the scale of Mediation strategies in CEFR CV is characterised by the following qualities:</a:t>
            </a:r>
            <a:endParaRPr lang="en-GB" sz="1200" dirty="0">
              <a:effectLst/>
              <a:latin typeface="Times New Roman" panose="02020603050405020304" pitchFamily="18" charset="0"/>
              <a:ea typeface="Times New Roman" panose="02020603050405020304" pitchFamily="18" charset="0"/>
            </a:endParaRPr>
          </a:p>
          <a:p>
            <a:pPr>
              <a:spcAft>
                <a:spcPts val="600"/>
              </a:spcAft>
            </a:pPr>
            <a:r>
              <a:rPr lang="en-GB" dirty="0"/>
              <a:t>•</a:t>
            </a:r>
            <a:r>
              <a:rPr lang="pl-PL" dirty="0"/>
              <a:t> </a:t>
            </a:r>
            <a:r>
              <a:rPr lang="en-GB" dirty="0"/>
              <a:t>CEFR A levels generally focus on simple information and</a:t>
            </a:r>
            <a:r>
              <a:rPr lang="pl-PL" dirty="0"/>
              <a:t> </a:t>
            </a:r>
            <a:r>
              <a:rPr lang="en-GB" dirty="0"/>
              <a:t>processes, e.</a:t>
            </a:r>
            <a:r>
              <a:rPr lang="pl-PL" dirty="0"/>
              <a:t> </a:t>
            </a:r>
            <a:r>
              <a:rPr lang="en-GB" dirty="0"/>
              <a:t>g. repeating the main point of a simple message</a:t>
            </a:r>
            <a:r>
              <a:rPr lang="pl-PL" dirty="0"/>
              <a:t> </a:t>
            </a:r>
            <a:r>
              <a:rPr lang="en-GB" dirty="0"/>
              <a:t>in Adapting language, or</a:t>
            </a:r>
            <a:r>
              <a:rPr lang="pl-PL" dirty="0"/>
              <a:t> </a:t>
            </a:r>
            <a:r>
              <a:rPr lang="en-GB" dirty="0"/>
              <a:t>identifying and highlighting key sentences in a short everyday text</a:t>
            </a:r>
            <a:r>
              <a:rPr lang="pl-PL" dirty="0"/>
              <a:t> </a:t>
            </a:r>
            <a:r>
              <a:rPr lang="en-GB" dirty="0"/>
              <a:t>in Streamlining text.</a:t>
            </a:r>
          </a:p>
          <a:p>
            <a:pPr>
              <a:spcAft>
                <a:spcPts val="600"/>
              </a:spcAft>
            </a:pPr>
            <a:r>
              <a:rPr lang="en-GB" dirty="0"/>
              <a:t>•</a:t>
            </a:r>
            <a:r>
              <a:rPr lang="pl-PL" dirty="0"/>
              <a:t> </a:t>
            </a:r>
            <a:r>
              <a:rPr lang="en-GB" dirty="0"/>
              <a:t>CEFR B levels emphasise specific information and processes, and the clarity of presentation, e.g.</a:t>
            </a:r>
            <a:r>
              <a:rPr lang="pl-PL" dirty="0"/>
              <a:t> </a:t>
            </a:r>
            <a:r>
              <a:rPr lang="en-GB" dirty="0"/>
              <a:t>explaining technical topics using non-technical language for non-specialists in Adapting language or simplifying a text by deleting non-relevant information in Streamlining text.</a:t>
            </a:r>
          </a:p>
          <a:p>
            <a:pPr>
              <a:spcAft>
                <a:spcPts val="600"/>
              </a:spcAft>
            </a:pPr>
            <a:r>
              <a:rPr lang="en-GB" dirty="0"/>
              <a:t>•</a:t>
            </a:r>
            <a:r>
              <a:rPr lang="pl-PL" dirty="0"/>
              <a:t> </a:t>
            </a:r>
            <a:r>
              <a:rPr lang="en-GB" dirty="0"/>
              <a:t>Finally, CEFR C levels highlight complex or elaborate information and processes, and spontaneity and flexibility in the adaptation of texts, e.</a:t>
            </a:r>
            <a:r>
              <a:rPr lang="pl-PL" dirty="0"/>
              <a:t> </a:t>
            </a:r>
            <a:r>
              <a:rPr lang="en-GB" dirty="0"/>
              <a:t>g. providing extended definitions and explanations to introduce a complex concept in Linking to previous knowledge or</a:t>
            </a:r>
            <a:r>
              <a:rPr lang="pl-PL" dirty="0"/>
              <a:t> </a:t>
            </a:r>
            <a:r>
              <a:rPr lang="en-GB" dirty="0"/>
              <a:t>adapting the language of a very wide range of texts for the requirements of the audience in Adapting language. </a:t>
            </a:r>
          </a:p>
          <a:p>
            <a:endParaRPr lang="en-US" dirty="0"/>
          </a:p>
        </p:txBody>
      </p:sp>
      <p:sp>
        <p:nvSpPr>
          <p:cNvPr id="4" name="Symbol zastępczy numeru slajdu 3"/>
          <p:cNvSpPr>
            <a:spLocks noGrp="1"/>
          </p:cNvSpPr>
          <p:nvPr>
            <p:ph type="sldNum" sz="quarter" idx="5"/>
          </p:nvPr>
        </p:nvSpPr>
        <p:spPr/>
        <p:txBody>
          <a:bodyPr/>
          <a:lstStyle/>
          <a:p>
            <a:fld id="{5987D6DD-DFA2-43CB-AD64-2EC5BC4A30E6}" type="slidenum">
              <a:rPr lang="de-AT" smtClean="0"/>
              <a:t>8</a:t>
            </a:fld>
            <a:endParaRPr lang="de-AT"/>
          </a:p>
        </p:txBody>
      </p:sp>
    </p:spTree>
    <p:extLst>
      <p:ext uri="{BB962C8B-B14F-4D97-AF65-F5344CB8AC3E}">
        <p14:creationId xmlns:p14="http://schemas.microsoft.com/office/powerpoint/2010/main" val="2650459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algn="just">
              <a:spcAft>
                <a:spcPts val="600"/>
              </a:spcAft>
            </a:pPr>
            <a:r>
              <a:rPr lang="en-GB" sz="1200" dirty="0">
                <a:effectLst/>
                <a:latin typeface="Calibri" panose="020F0502020204030204" pitchFamily="34" charset="0"/>
                <a:ea typeface="Times New Roman" panose="02020603050405020304" pitchFamily="18" charset="0"/>
              </a:rPr>
              <a:t>If you wish to learn more about mediation strategies, here is a list of suggested readings.</a:t>
            </a:r>
            <a:endParaRPr lang="en-GB" sz="1200" dirty="0">
              <a:effectLst/>
              <a:latin typeface="Times New Roman" panose="02020603050405020304" pitchFamily="18" charset="0"/>
              <a:ea typeface="Times New Roman" panose="02020603050405020304" pitchFamily="18" charset="0"/>
            </a:endParaRPr>
          </a:p>
          <a:p>
            <a:pPr>
              <a:spcAft>
                <a:spcPts val="600"/>
              </a:spcAft>
            </a:pPr>
            <a:r>
              <a:rPr lang="en-GB" sz="1200" dirty="0">
                <a:effectLst/>
                <a:latin typeface="Calibri" panose="020F0502020204030204" pitchFamily="34" charset="0"/>
                <a:ea typeface="Times New Roman" panose="02020603050405020304" pitchFamily="18" charset="0"/>
              </a:rPr>
              <a:t>If you are interested in how to implement a mediation scale in the actual classroom activity, listen to another VITbox project presentation “Applying the CEFR Companion Volume scale of  Mediation strategies in a classroom activity”.</a:t>
            </a:r>
            <a:endParaRPr lang="en-GB" sz="1200" dirty="0">
              <a:effectLst/>
              <a:latin typeface="Times New Roman" panose="02020603050405020304" pitchFamily="18" charset="0"/>
              <a:ea typeface="Times New Roman" panose="02020603050405020304" pitchFamily="18" charset="0"/>
            </a:endParaRPr>
          </a:p>
        </p:txBody>
      </p:sp>
      <p:sp>
        <p:nvSpPr>
          <p:cNvPr id="4" name="Symbol zastępczy numeru slajdu 3"/>
          <p:cNvSpPr>
            <a:spLocks noGrp="1"/>
          </p:cNvSpPr>
          <p:nvPr>
            <p:ph type="sldNum" sz="quarter" idx="5"/>
          </p:nvPr>
        </p:nvSpPr>
        <p:spPr/>
        <p:txBody>
          <a:bodyPr/>
          <a:lstStyle/>
          <a:p>
            <a:fld id="{5987D6DD-DFA2-43CB-AD64-2EC5BC4A30E6}" type="slidenum">
              <a:rPr lang="de-AT" smtClean="0"/>
              <a:t>9</a:t>
            </a:fld>
            <a:endParaRPr lang="de-AT"/>
          </a:p>
        </p:txBody>
      </p:sp>
    </p:spTree>
    <p:extLst>
      <p:ext uri="{BB962C8B-B14F-4D97-AF65-F5344CB8AC3E}">
        <p14:creationId xmlns:p14="http://schemas.microsoft.com/office/powerpoint/2010/main" val="304620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de-AT"/>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Tree>
    <p:extLst>
      <p:ext uri="{BB962C8B-B14F-4D97-AF65-F5344CB8AC3E}">
        <p14:creationId xmlns:p14="http://schemas.microsoft.com/office/powerpoint/2010/main" val="25697034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Placeholder 1">
            <a:extLst>
              <a:ext uri="{FF2B5EF4-FFF2-40B4-BE49-F238E27FC236}">
                <a16:creationId xmlns:a16="http://schemas.microsoft.com/office/drawing/2014/main" id="{F786D16B-9004-E696-0A1C-044BCD698E37}"/>
              </a:ext>
            </a:extLst>
          </p:cNvPr>
          <p:cNvSpPr>
            <a:spLocks noGrp="1"/>
          </p:cNvSpPr>
          <p:nvPr>
            <p:ph type="title"/>
          </p:nvPr>
        </p:nvSpPr>
        <p:spPr>
          <a:xfrm>
            <a:off x="490654" y="365125"/>
            <a:ext cx="11218126" cy="1325563"/>
          </a:xfrm>
          <a:prstGeom prst="rect">
            <a:avLst/>
          </a:prstGeom>
        </p:spPr>
        <p:txBody>
          <a:bodyPr vert="horz" lIns="91440" tIns="45720" rIns="91440" bIns="45720" rtlCol="0" anchor="ctr">
            <a:normAutofit/>
          </a:bodyPr>
          <a:lstStyle/>
          <a:p>
            <a:r>
              <a:rPr lang="en-US" dirty="0"/>
              <a:t>Click to edit Master title style</a:t>
            </a:r>
            <a:endParaRPr lang="de-AT" dirty="0"/>
          </a:p>
        </p:txBody>
      </p:sp>
      <p:sp>
        <p:nvSpPr>
          <p:cNvPr id="6" name="Text Placeholder 2">
            <a:extLst>
              <a:ext uri="{FF2B5EF4-FFF2-40B4-BE49-F238E27FC236}">
                <a16:creationId xmlns:a16="http://schemas.microsoft.com/office/drawing/2014/main" id="{8424E9F6-92E8-5489-49A9-B40EE5AE55FC}"/>
              </a:ext>
            </a:extLst>
          </p:cNvPr>
          <p:cNvSpPr>
            <a:spLocks noGrp="1"/>
          </p:cNvSpPr>
          <p:nvPr>
            <p:ph type="body" idx="1"/>
          </p:nvPr>
        </p:nvSpPr>
        <p:spPr>
          <a:xfrm>
            <a:off x="490654" y="1825625"/>
            <a:ext cx="11218126" cy="405106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AT" dirty="0"/>
          </a:p>
        </p:txBody>
      </p:sp>
      <p:pic>
        <p:nvPicPr>
          <p:cNvPr id="7" name="Picture 6">
            <a:extLst>
              <a:ext uri="{FF2B5EF4-FFF2-40B4-BE49-F238E27FC236}">
                <a16:creationId xmlns:a16="http://schemas.microsoft.com/office/drawing/2014/main" id="{0E14D9B3-8FED-22AD-ED88-B4217C13BD9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46616" y="5847890"/>
            <a:ext cx="1958447" cy="668161"/>
          </a:xfrm>
          <a:prstGeom prst="rect">
            <a:avLst/>
          </a:prstGeom>
        </p:spPr>
      </p:pic>
      <p:sp>
        <p:nvSpPr>
          <p:cNvPr id="11" name="TextBox 10">
            <a:extLst>
              <a:ext uri="{FF2B5EF4-FFF2-40B4-BE49-F238E27FC236}">
                <a16:creationId xmlns:a16="http://schemas.microsoft.com/office/drawing/2014/main" id="{125490A1-59C7-F339-6C00-85ED21B9E223}"/>
              </a:ext>
            </a:extLst>
          </p:cNvPr>
          <p:cNvSpPr txBox="1"/>
          <p:nvPr userDrawn="1"/>
        </p:nvSpPr>
        <p:spPr>
          <a:xfrm>
            <a:off x="2711491" y="5927225"/>
            <a:ext cx="7613780" cy="588826"/>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4503252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ecml.at/companionvolumetoolbox" TargetMode="External"/><Relationship Id="rId4" Type="http://schemas.openxmlformats.org/officeDocument/2006/relationships/hyperlink" Target="https://creativecommons.org/licenses/by-nc-sa/4.0/deed.en"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4.xml"/><Relationship Id="rId7" Type="http://schemas.openxmlformats.org/officeDocument/2006/relationships/diagramColors" Target="../diagrams/colors2.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5.xml"/><Relationship Id="rId7" Type="http://schemas.openxmlformats.org/officeDocument/2006/relationships/diagramColors" Target="../diagrams/colors3.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6.xml"/><Relationship Id="rId7" Type="http://schemas.openxmlformats.org/officeDocument/2006/relationships/diagramColors" Target="../diagrams/colors4.xm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7.xml"/><Relationship Id="rId7" Type="http://schemas.openxmlformats.org/officeDocument/2006/relationships/diagramColors" Target="../diagrams/colors5.xml"/><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8.xml"/><Relationship Id="rId7" Type="http://schemas.openxmlformats.org/officeDocument/2006/relationships/diagramColors" Target="../diagrams/colors6.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hyperlink" Target="https://rm.coe.int/1680459f97"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rebus.us.edu.pl/" TargetMode="External"/><Relationship Id="rId4" Type="http://schemas.openxmlformats.org/officeDocument/2006/relationships/hyperlink" Target="https://rm.coe.int/common-european-framework-of-reference-for-languages-learning-teaching/16809ea0d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0971" y="1404258"/>
            <a:ext cx="9711993" cy="969826"/>
          </a:xfrm>
        </p:spPr>
        <p:txBody>
          <a:bodyPr>
            <a:normAutofit/>
          </a:bodyPr>
          <a:lstStyle/>
          <a:p>
            <a:r>
              <a:rPr lang="en-GB" sz="4800" dirty="0">
                <a:solidFill>
                  <a:schemeClr val="accent5">
                    <a:lumMod val="50000"/>
                  </a:schemeClr>
                </a:solidFill>
              </a:rPr>
              <a:t>Mediation Strategies</a:t>
            </a:r>
          </a:p>
        </p:txBody>
      </p:sp>
      <p:sp>
        <p:nvSpPr>
          <p:cNvPr id="4" name="TextBox 3"/>
          <p:cNvSpPr txBox="1"/>
          <p:nvPr/>
        </p:nvSpPr>
        <p:spPr>
          <a:xfrm>
            <a:off x="785813" y="476320"/>
            <a:ext cx="11994292" cy="646331"/>
          </a:xfrm>
          <a:prstGeom prst="rect">
            <a:avLst/>
          </a:prstGeom>
          <a:noFill/>
        </p:spPr>
        <p:txBody>
          <a:bodyPr wrap="square" rtlCol="0">
            <a:spAutoFit/>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dirty="0">
                <a:solidFill>
                  <a:srgbClr val="69C509"/>
                </a:solidFill>
              </a:rPr>
              <a:t>CEFR Companion Volume implementation toolbox                                                                                                                            </a:t>
            </a:r>
          </a:p>
          <a:p>
            <a:r>
              <a:rPr lang="fr-FR" sz="1200" dirty="0">
                <a:solidFill>
                  <a:srgbClr val="1F4E79"/>
                </a:solidFill>
              </a:rPr>
              <a:t>Implémentation du Volume complémentaire du CECR – Boîte d’outils</a:t>
            </a:r>
          </a:p>
          <a:p>
            <a:r>
              <a:rPr lang="en-GB" sz="1200" b="1" dirty="0">
                <a:solidFill>
                  <a:srgbClr val="69C509"/>
                </a:solidFill>
              </a:rPr>
              <a:t>    </a:t>
            </a:r>
          </a:p>
        </p:txBody>
      </p:sp>
      <p:pic>
        <p:nvPicPr>
          <p:cNvPr id="8" name="Grafik 10">
            <a:extLst>
              <a:ext uri="{FF2B5EF4-FFF2-40B4-BE49-F238E27FC236}">
                <a16:creationId xmlns:a16="http://schemas.microsoft.com/office/drawing/2014/main" id="{705DDCEC-21BC-B63D-675F-797D1468DB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81267" y="425851"/>
            <a:ext cx="1026915" cy="666881"/>
          </a:xfrm>
          <a:prstGeom prst="rect">
            <a:avLst/>
          </a:prstGeom>
        </p:spPr>
      </p:pic>
      <p:sp>
        <p:nvSpPr>
          <p:cNvPr id="3" name="Rectangle 3">
            <a:extLst>
              <a:ext uri="{FF2B5EF4-FFF2-40B4-BE49-F238E27FC236}">
                <a16:creationId xmlns:a16="http://schemas.microsoft.com/office/drawing/2014/main" id="{5031FD52-8192-F036-3718-F095F30660CB}"/>
              </a:ext>
            </a:extLst>
          </p:cNvPr>
          <p:cNvSpPr>
            <a:spLocks noChangeArrowheads="1"/>
          </p:cNvSpPr>
          <p:nvPr/>
        </p:nvSpPr>
        <p:spPr bwMode="auto">
          <a:xfrm>
            <a:off x="785813" y="6127232"/>
            <a:ext cx="831532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2023. This work is licensed under an Attribution-</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NonCommercial</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err="1">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ShareAlike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International Creative Commons </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hlinkClick r:id="rId4"/>
              </a:rPr>
              <a:t>CC-BY-NC-SA 4.0 License</a:t>
            </a:r>
            <a:r>
              <a:rPr kumimoji="0" lang="en-US" altLang="en-US" sz="900" b="0" i="0" u="none" strike="noStrike" cap="none" normalizeH="0" baseline="0" dirty="0">
                <a:ln>
                  <a:noFill/>
                </a:ln>
                <a:solidFill>
                  <a:srgbClr val="464646"/>
                </a:solidFill>
                <a:effectLst/>
                <a:latin typeface="Calibri" panose="020F0502020204030204" pitchFamily="34" charset="0"/>
                <a:ea typeface="Arial" panose="020B0604020202020204" pitchFamily="34" charset="0"/>
                <a:cs typeface="Calibri" panose="020F0502020204030204" pitchFamily="34" charset="0"/>
              </a:rPr>
              <a:t>. Attribution: Original activity from </a:t>
            </a:r>
            <a:r>
              <a:rPr kumimoji="0" lang="en-US"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Fischer Johann (et al.)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(2023), </a:t>
            </a:r>
            <a:r>
              <a:rPr kumimoji="0" lang="en-GB" altLang="en-US" sz="900" b="0" i="1"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CEFR Companion Volume implementation 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 Council of Europe (European Centre for Modern Languages), Graz, available at </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hlinkClick r:id="rId5"/>
              </a:rPr>
              <a:t>www.ecml.at/companionvolumetoolbox</a:t>
            </a:r>
            <a:r>
              <a:rPr kumimoji="0" lang="en-GB" altLang="en-US" sz="900" b="0" i="0" u="none" strike="noStrike" cap="none" normalizeH="0" baseline="0" dirty="0">
                <a:ln>
                  <a:noFill/>
                </a:ln>
                <a:solidFill>
                  <a:schemeClr val="tx1"/>
                </a:solidFill>
                <a:effectLst/>
                <a:latin typeface="Calibri" panose="020F0502020204030204" pitchFamily="34" charset="0"/>
                <a:ea typeface="Arial" panose="020B0604020202020204" pitchFamily="34" charset="0"/>
                <a:cs typeface="Calibri" panose="020F0502020204030204" pitchFamily="34" charset="0"/>
              </a:rPr>
              <a:t>.</a:t>
            </a:r>
            <a:r>
              <a:rPr kumimoji="0" lang="en-US" altLang="en-US" sz="9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68994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780176" y="338498"/>
            <a:ext cx="10402349" cy="824521"/>
          </a:xfrm>
        </p:spPr>
        <p:txBody>
          <a:bodyPr>
            <a:normAutofit/>
          </a:bodyPr>
          <a:lstStyle/>
          <a:p>
            <a:pPr algn="l"/>
            <a:r>
              <a:rPr lang="en-US" sz="3600" dirty="0"/>
              <a:t>Communication</a:t>
            </a:r>
            <a:r>
              <a:rPr lang="pl-PL" sz="3600" dirty="0"/>
              <a:t> strategies </a:t>
            </a:r>
            <a:r>
              <a:rPr lang="en-GB" sz="3600" dirty="0"/>
              <a:t>– an overview</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853621" y="1508820"/>
            <a:ext cx="10484758" cy="4120193"/>
          </a:xfrm>
        </p:spPr>
        <p:txBody>
          <a:bodyPr>
            <a:noAutofit/>
          </a:bodyPr>
          <a:lstStyle/>
          <a:p>
            <a:pPr algn="l">
              <a:lnSpc>
                <a:spcPct val="100000"/>
              </a:lnSpc>
              <a:spcBef>
                <a:spcPts val="600"/>
              </a:spcBef>
            </a:pPr>
            <a:r>
              <a:rPr lang="en-GB" sz="2200" dirty="0"/>
              <a:t>The evolution of the concept</a:t>
            </a:r>
          </a:p>
          <a:p>
            <a:pPr marL="742950" lvl="1" indent="-285750" algn="l">
              <a:lnSpc>
                <a:spcPct val="100000"/>
              </a:lnSpc>
              <a:spcBef>
                <a:spcPts val="600"/>
              </a:spcBef>
              <a:buFont typeface="Wingdings" panose="05000000000000000000" pitchFamily="2" charset="2"/>
              <a:buChar char="Ø"/>
            </a:pPr>
            <a:r>
              <a:rPr lang="en-GB" sz="1600" dirty="0">
                <a:effectLst/>
                <a:ea typeface="Calibri" panose="020F0502020204030204" pitchFamily="34" charset="0"/>
                <a:cs typeface="Times New Roman" panose="02020603050405020304" pitchFamily="18" charset="0"/>
              </a:rPr>
              <a:t>“verbal and non-verbal communication strategies that may be called into action to </a:t>
            </a:r>
            <a:r>
              <a:rPr lang="en-GB" sz="1600" b="1" dirty="0">
                <a:effectLst/>
                <a:ea typeface="Calibri" panose="020F0502020204030204" pitchFamily="34" charset="0"/>
                <a:cs typeface="Times New Roman" panose="02020603050405020304" pitchFamily="18" charset="0"/>
              </a:rPr>
              <a:t>compensate for breakdowns in communication </a:t>
            </a:r>
            <a:r>
              <a:rPr lang="en-GB" sz="1600" dirty="0">
                <a:effectLst/>
                <a:ea typeface="Calibri" panose="020F0502020204030204" pitchFamily="34" charset="0"/>
                <a:cs typeface="Times New Roman" panose="02020603050405020304" pitchFamily="18" charset="0"/>
              </a:rPr>
              <a:t>due to performance variables or to insufficient competence” (Canale and Swain 1980: 30).</a:t>
            </a:r>
          </a:p>
          <a:p>
            <a:pPr marL="742950" lvl="1" indent="-285750" algn="l">
              <a:lnSpc>
                <a:spcPct val="100000"/>
              </a:lnSpc>
              <a:spcBef>
                <a:spcPts val="600"/>
              </a:spcBef>
              <a:buFont typeface="Wingdings" panose="05000000000000000000" pitchFamily="2" charset="2"/>
              <a:buChar char="Ø"/>
            </a:pPr>
            <a:r>
              <a:rPr lang="en-GB" sz="1600" dirty="0">
                <a:latin typeface="Calibri (Tekst podstawowy)"/>
              </a:rPr>
              <a:t>the ability to apply communication strategies to </a:t>
            </a:r>
            <a:r>
              <a:rPr lang="en-GB" sz="1600" b="1" dirty="0">
                <a:latin typeface="Calibri (Tekst podstawowy)"/>
              </a:rPr>
              <a:t>keep the communication channel open </a:t>
            </a:r>
            <a:r>
              <a:rPr lang="en-GB" sz="1600" dirty="0">
                <a:latin typeface="Calibri (Tekst podstawowy)"/>
              </a:rPr>
              <a:t>and to maintain the interaction between the interlocutors in accordance with the intentions of the speakers (Duquette 1988: 90) . </a:t>
            </a:r>
            <a:endParaRPr lang="en-GB" sz="1800" dirty="0">
              <a:effectLst/>
              <a:latin typeface="Calibri (Tekst podstawowy)"/>
              <a:ea typeface="Calibri" panose="020F0502020204030204" pitchFamily="34" charset="0"/>
              <a:cs typeface="Times New Roman" panose="02020603050405020304" pitchFamily="18" charset="0"/>
            </a:endParaRPr>
          </a:p>
          <a:p>
            <a:pPr marL="742950" lvl="1" indent="-285750" algn="l">
              <a:lnSpc>
                <a:spcPct val="100000"/>
              </a:lnSpc>
              <a:spcBef>
                <a:spcPts val="600"/>
              </a:spcBef>
              <a:buFont typeface="Wingdings" panose="05000000000000000000" pitchFamily="2" charset="2"/>
              <a:buChar char="Ø"/>
            </a:pPr>
            <a:r>
              <a:rPr lang="en-GB" sz="1600" dirty="0">
                <a:effectLst/>
                <a:ea typeface="Swift-RegularItalic"/>
                <a:cs typeface="Times New Roman" panose="02020603050405020304" pitchFamily="18" charset="0"/>
              </a:rPr>
              <a:t>a set of metacognitive components or strategies which are responsible for cognitive management in language use and </a:t>
            </a:r>
            <a:r>
              <a:rPr lang="en-GB" sz="1600" b="1" dirty="0">
                <a:effectLst/>
                <a:ea typeface="Swift-RegularItalic"/>
                <a:cs typeface="Times New Roman" panose="02020603050405020304" pitchFamily="18" charset="0"/>
              </a:rPr>
              <a:t>allow a language user to set goals, assess and plan </a:t>
            </a:r>
            <a:r>
              <a:rPr lang="en-GB" sz="1600" dirty="0">
                <a:effectLst/>
                <a:ea typeface="Swift-RegularItalic"/>
                <a:cs typeface="Times New Roman" panose="02020603050405020304" pitchFamily="18" charset="0"/>
              </a:rPr>
              <a:t>his or her language response to a communicative situation (Bachman and Palmer 1996: 70).</a:t>
            </a:r>
          </a:p>
          <a:p>
            <a:pPr algn="l">
              <a:lnSpc>
                <a:spcPct val="100000"/>
              </a:lnSpc>
              <a:spcBef>
                <a:spcPts val="600"/>
              </a:spcBef>
            </a:pPr>
            <a:r>
              <a:rPr lang="en-GB" sz="2000" dirty="0"/>
              <a:t>Strategies in CEFR</a:t>
            </a:r>
          </a:p>
          <a:p>
            <a:pPr marL="742950" lvl="1" indent="-285750" algn="l">
              <a:lnSpc>
                <a:spcPct val="100000"/>
              </a:lnSpc>
              <a:spcBef>
                <a:spcPts val="600"/>
              </a:spcBef>
              <a:buFont typeface="Wingdings" panose="05000000000000000000" pitchFamily="2" charset="2"/>
              <a:buChar char="Ø"/>
            </a:pPr>
            <a:r>
              <a:rPr lang="en-GB" sz="1600" dirty="0">
                <a:effectLst/>
                <a:ea typeface="Calibri" panose="020F0502020204030204" pitchFamily="34" charset="0"/>
                <a:cs typeface="Times New Roman" panose="02020603050405020304" pitchFamily="18" charset="0"/>
              </a:rPr>
              <a:t>“ </a:t>
            </a:r>
            <a:r>
              <a:rPr lang="en-GB" sz="1600" dirty="0">
                <a:effectLst/>
                <a:ea typeface="Swift-RegularItalic"/>
                <a:cs typeface="Times New Roman" panose="02020603050405020304" pitchFamily="18" charset="0"/>
              </a:rPr>
              <a:t>means the language user exploits to mobilise and balance his or her resources, to activate skills and procedures, in order to fulfil the demands of communication in context and successfully complete the task in question”</a:t>
            </a:r>
            <a:r>
              <a:rPr kumimoji="0" lang="en-GB" sz="1600" b="0" i="0" u="none" strike="noStrike" kern="1200" cap="none" spc="0" normalizeH="0" baseline="0" noProof="0" dirty="0">
                <a:ln>
                  <a:noFill/>
                </a:ln>
                <a:effectLst/>
                <a:uLnTx/>
                <a:uFillTx/>
              </a:rPr>
              <a:t> (CEFR 2001: 57).</a:t>
            </a:r>
            <a:endParaRPr lang="en-GB" sz="1600" dirty="0">
              <a:ea typeface="Swift-RegularItalic"/>
              <a:cs typeface="Times New Roman" panose="02020603050405020304" pitchFamily="18" charset="0"/>
            </a:endParaRPr>
          </a:p>
          <a:p>
            <a:pPr marL="742950" lvl="1" indent="-285750" algn="l">
              <a:lnSpc>
                <a:spcPct val="100000"/>
              </a:lnSpc>
              <a:spcBef>
                <a:spcPts val="600"/>
              </a:spcBef>
              <a:buFont typeface="Wingdings" panose="05000000000000000000" pitchFamily="2" charset="2"/>
              <a:buChar char="Ø"/>
            </a:pPr>
            <a:r>
              <a:rPr lang="en-GB" sz="1600" dirty="0">
                <a:effectLst/>
                <a:ea typeface="Swift-RegularItalic"/>
                <a:cs typeface="Times New Roman" panose="02020603050405020304" pitchFamily="18" charset="0"/>
              </a:rPr>
              <a:t>4 categories of communication strategies: </a:t>
            </a:r>
            <a:r>
              <a:rPr lang="en-GB" sz="1600" b="1" dirty="0">
                <a:ea typeface="Swift-RegularItalic"/>
                <a:cs typeface="Times New Roman" panose="02020603050405020304" pitchFamily="18" charset="0"/>
              </a:rPr>
              <a:t>p</a:t>
            </a:r>
            <a:r>
              <a:rPr lang="en-GB" sz="1600" b="1" dirty="0">
                <a:effectLst/>
                <a:ea typeface="Swift-RegularItalic"/>
                <a:cs typeface="Times New Roman" panose="02020603050405020304" pitchFamily="18" charset="0"/>
              </a:rPr>
              <a:t>re-planning, execution, monitoring, and repair </a:t>
            </a:r>
            <a:r>
              <a:rPr lang="en-GB" sz="1600" b="1" dirty="0">
                <a:ea typeface="Swift-RegularItalic"/>
                <a:cs typeface="Times New Roman" panose="02020603050405020304" pitchFamily="18" charset="0"/>
              </a:rPr>
              <a:t>a</a:t>
            </a:r>
            <a:r>
              <a:rPr lang="en-GB" sz="1600" b="1" dirty="0">
                <a:effectLst/>
                <a:ea typeface="Swift-RegularItalic"/>
                <a:cs typeface="Times New Roman" panose="02020603050405020304" pitchFamily="18" charset="0"/>
              </a:rPr>
              <a:t>ction</a:t>
            </a:r>
          </a:p>
          <a:p>
            <a:pPr marL="742950" lvl="1" indent="-285750" algn="l">
              <a:lnSpc>
                <a:spcPct val="100000"/>
              </a:lnSpc>
              <a:spcBef>
                <a:spcPts val="600"/>
              </a:spcBef>
              <a:buFont typeface="Wingdings" panose="05000000000000000000" pitchFamily="2" charset="2"/>
              <a:buChar char="Ø"/>
            </a:pPr>
            <a:r>
              <a:rPr lang="en-GB" sz="1600" dirty="0">
                <a:effectLst/>
                <a:ea typeface="Swift-RegularItalic"/>
                <a:cs typeface="Times New Roman" panose="02020603050405020304" pitchFamily="18" charset="0"/>
              </a:rPr>
              <a:t>communication strategies and the activities of </a:t>
            </a:r>
            <a:r>
              <a:rPr lang="en-GB" sz="1600" b="1" dirty="0">
                <a:ea typeface="Swift-RegularItalic"/>
                <a:cs typeface="Times New Roman" panose="02020603050405020304" pitchFamily="18" charset="0"/>
              </a:rPr>
              <a:t>r</a:t>
            </a:r>
            <a:r>
              <a:rPr lang="en-GB" sz="1600" b="1" dirty="0">
                <a:effectLst/>
                <a:ea typeface="Swift-RegularItalic"/>
                <a:cs typeface="Times New Roman" panose="02020603050405020304" pitchFamily="18" charset="0"/>
              </a:rPr>
              <a:t>eception</a:t>
            </a:r>
            <a:r>
              <a:rPr lang="en-GB" sz="1600" dirty="0">
                <a:effectLst/>
                <a:ea typeface="Swift-RegularItalic"/>
                <a:cs typeface="Times New Roman" panose="02020603050405020304" pitchFamily="18" charset="0"/>
              </a:rPr>
              <a:t>, </a:t>
            </a:r>
            <a:r>
              <a:rPr lang="en-GB" sz="1600" b="1" dirty="0">
                <a:effectLst/>
                <a:ea typeface="Swift-RegularItalic"/>
                <a:cs typeface="Times New Roman" panose="02020603050405020304" pitchFamily="18" charset="0"/>
              </a:rPr>
              <a:t>interaction</a:t>
            </a:r>
            <a:r>
              <a:rPr lang="en-GB" sz="1600" dirty="0">
                <a:effectLst/>
                <a:ea typeface="Swift-RegularItalic"/>
                <a:cs typeface="Times New Roman" panose="02020603050405020304" pitchFamily="18" charset="0"/>
              </a:rPr>
              <a:t>, </a:t>
            </a:r>
            <a:r>
              <a:rPr lang="en-GB" sz="1600" b="1" dirty="0">
                <a:effectLst/>
                <a:ea typeface="Swift-RegularItalic"/>
                <a:cs typeface="Times New Roman" panose="02020603050405020304" pitchFamily="18" charset="0"/>
              </a:rPr>
              <a:t>production</a:t>
            </a:r>
            <a:r>
              <a:rPr lang="en-GB" sz="1600" dirty="0">
                <a:effectLst/>
                <a:ea typeface="Swift-RegularItalic"/>
                <a:cs typeface="Times New Roman" panose="02020603050405020304" pitchFamily="18" charset="0"/>
              </a:rPr>
              <a:t> and </a:t>
            </a:r>
            <a:r>
              <a:rPr lang="en-GB" sz="1600" b="1" dirty="0">
                <a:effectLst/>
                <a:ea typeface="Swift-RegularItalic"/>
                <a:cs typeface="Times New Roman" panose="02020603050405020304" pitchFamily="18" charset="0"/>
              </a:rPr>
              <a:t>mediation</a:t>
            </a:r>
            <a:endParaRPr lang="en-GB" sz="2000" b="1" dirty="0"/>
          </a:p>
        </p:txBody>
      </p:sp>
    </p:spTree>
    <p:custDataLst>
      <p:tags r:id="rId1"/>
    </p:custDataLst>
    <p:extLst>
      <p:ext uri="{BB962C8B-B14F-4D97-AF65-F5344CB8AC3E}">
        <p14:creationId xmlns:p14="http://schemas.microsoft.com/office/powerpoint/2010/main" val="3914441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1742" y="229441"/>
            <a:ext cx="9720044" cy="824521"/>
          </a:xfrm>
        </p:spPr>
        <p:txBody>
          <a:bodyPr>
            <a:normAutofit/>
          </a:bodyPr>
          <a:lstStyle/>
          <a:p>
            <a:pPr algn="l"/>
            <a:r>
              <a:rPr lang="en-GB" sz="3600" dirty="0"/>
              <a:t>Mediation strategies in CEFR – an overview</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746384" y="2600157"/>
            <a:ext cx="4894036" cy="1894619"/>
          </a:xfrm>
        </p:spPr>
        <p:txBody>
          <a:bodyPr numCol="1">
            <a:noAutofit/>
          </a:bodyPr>
          <a:lstStyle/>
          <a:p>
            <a:pPr algn="l">
              <a:lnSpc>
                <a:spcPct val="100000"/>
              </a:lnSpc>
              <a:spcBef>
                <a:spcPts val="600"/>
              </a:spcBef>
            </a:pPr>
            <a:r>
              <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a:t>
            </a:r>
            <a:r>
              <a:rPr kumimoji="0" lang="en-GB" sz="1600" b="0" i="0" u="none" strike="noStrike" kern="1200" cap="none" spc="0" normalizeH="0" baseline="0" noProof="0" dirty="0">
                <a:ln>
                  <a:noFill/>
                </a:ln>
                <a:solidFill>
                  <a:prstClr val="black"/>
                </a:solidFill>
                <a:effectLst/>
                <a:uLnTx/>
                <a:uFillTx/>
                <a:latin typeface="Calibri" panose="020F0502020204030204"/>
              </a:rPr>
              <a:t>ediation strategies reflect ways of coping with the demands of using finite resources to process information and establish equivalent meaning” (CEFR 2001: 87)</a:t>
            </a:r>
            <a:endParaRPr kumimoji="0" lang="en-GB" sz="1600" b="0" i="0" u="none" strike="noStrike" kern="1200" cap="none" spc="0" normalizeH="0" baseline="0" noProof="0" dirty="0">
              <a:ln>
                <a:noFill/>
              </a:ln>
              <a:solidFill>
                <a:prstClr val="black"/>
              </a:solidFill>
              <a:effectLst/>
              <a:uLnTx/>
              <a:uFillTx/>
              <a:latin typeface="Calibri" panose="020F0502020204030204" pitchFamily="34" charset="0"/>
              <a:ea typeface="Swift-RegularItalic"/>
              <a:cs typeface="Times New Roman" panose="02020603050405020304" pitchFamily="18" charset="0"/>
            </a:endParaRPr>
          </a:p>
          <a:p>
            <a:pPr algn="l">
              <a:lnSpc>
                <a:spcPct val="100000"/>
              </a:lnSpc>
              <a:spcBef>
                <a:spcPts val="0"/>
              </a:spcBef>
            </a:pPr>
            <a:endParaRPr lang="en-GB" sz="1400" dirty="0">
              <a:solidFill>
                <a:prstClr val="black"/>
              </a:solidFill>
            </a:endParaRPr>
          </a:p>
          <a:p>
            <a:pPr algn="l">
              <a:lnSpc>
                <a:spcPct val="100000"/>
              </a:lnSpc>
              <a:spcBef>
                <a:spcPts val="0"/>
              </a:spcBef>
            </a:pPr>
            <a:r>
              <a:rPr lang="en-GB" sz="1600" b="1" dirty="0">
                <a:solidFill>
                  <a:prstClr val="black"/>
                </a:solidFill>
              </a:rPr>
              <a:t>Descriptions of strategies for  interpreting, glossing and translating (n</a:t>
            </a:r>
            <a:r>
              <a:rPr lang="en-GB" sz="1600" b="1" dirty="0"/>
              <a:t>o illustrative scales available)</a:t>
            </a:r>
          </a:p>
          <a:p>
            <a:pPr algn="l">
              <a:lnSpc>
                <a:spcPct val="100000"/>
              </a:lnSpc>
              <a:spcBef>
                <a:spcPts val="0"/>
              </a:spcBef>
            </a:pPr>
            <a:endParaRPr lang="en-GB" sz="1400" dirty="0"/>
          </a:p>
        </p:txBody>
      </p:sp>
      <p:graphicFrame>
        <p:nvGraphicFramePr>
          <p:cNvPr id="4" name="Diagram 3">
            <a:extLst>
              <a:ext uri="{FF2B5EF4-FFF2-40B4-BE49-F238E27FC236}">
                <a16:creationId xmlns:a16="http://schemas.microsoft.com/office/drawing/2014/main" id="{BCCBAC31-B1CA-4E3C-9FB4-32D001745B39}"/>
              </a:ext>
            </a:extLst>
          </p:cNvPr>
          <p:cNvGraphicFramePr/>
          <p:nvPr>
            <p:extLst>
              <p:ext uri="{D42A27DB-BD31-4B8C-83A1-F6EECF244321}">
                <p14:modId xmlns:p14="http://schemas.microsoft.com/office/powerpoint/2010/main" val="3399796296"/>
              </p:ext>
            </p:extLst>
          </p:nvPr>
        </p:nvGraphicFramePr>
        <p:xfrm>
          <a:off x="5505061" y="914400"/>
          <a:ext cx="5805197" cy="51265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1103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889233" y="279775"/>
            <a:ext cx="9720044" cy="824521"/>
          </a:xfrm>
        </p:spPr>
        <p:txBody>
          <a:bodyPr>
            <a:normAutofit/>
          </a:bodyPr>
          <a:lstStyle/>
          <a:p>
            <a:pPr algn="l">
              <a:lnSpc>
                <a:spcPct val="100000"/>
              </a:lnSpc>
              <a:spcBef>
                <a:spcPts val="600"/>
              </a:spcBef>
            </a:pPr>
            <a:r>
              <a:rPr lang="en-GB" sz="3600" dirty="0"/>
              <a:t>Mediation strategies in CEFR Companion Volume</a:t>
            </a:r>
          </a:p>
        </p:txBody>
      </p:sp>
      <p:sp>
        <p:nvSpPr>
          <p:cNvPr id="3" name="Podtytuł 2">
            <a:extLst>
              <a:ext uri="{FF2B5EF4-FFF2-40B4-BE49-F238E27FC236}">
                <a16:creationId xmlns:a16="http://schemas.microsoft.com/office/drawing/2014/main" id="{D67C97B7-5DB2-4BC5-A628-54479FDB18F7}"/>
              </a:ext>
            </a:extLst>
          </p:cNvPr>
          <p:cNvSpPr>
            <a:spLocks noGrp="1"/>
          </p:cNvSpPr>
          <p:nvPr>
            <p:ph type="subTitle" idx="1"/>
          </p:nvPr>
        </p:nvSpPr>
        <p:spPr>
          <a:xfrm>
            <a:off x="631971" y="1430322"/>
            <a:ext cx="6123963" cy="4041085"/>
          </a:xfrm>
        </p:spPr>
        <p:txBody>
          <a:bodyPr>
            <a:noAutofit/>
          </a:bodyPr>
          <a:lstStyle/>
          <a:p>
            <a:pPr marL="342900" indent="-342900" algn="l">
              <a:lnSpc>
                <a:spcPct val="100000"/>
              </a:lnSpc>
              <a:spcBef>
                <a:spcPts val="600"/>
              </a:spcBef>
              <a:buFont typeface="Wingdings" panose="05000000000000000000" pitchFamily="2" charset="2"/>
              <a:buChar char="Ø"/>
            </a:pPr>
            <a:endParaRPr lang="pl-PL" sz="1600" dirty="0"/>
          </a:p>
          <a:p>
            <a:pPr marL="342900" indent="-342900" algn="l">
              <a:lnSpc>
                <a:spcPct val="100000"/>
              </a:lnSpc>
              <a:spcBef>
                <a:spcPts val="600"/>
              </a:spcBef>
              <a:buFont typeface="Wingdings" panose="05000000000000000000" pitchFamily="2" charset="2"/>
              <a:buChar char="Ø"/>
            </a:pPr>
            <a:r>
              <a:rPr lang="en-GB" sz="1600" dirty="0"/>
              <a:t>Focus on</a:t>
            </a:r>
            <a:r>
              <a:rPr lang="pl-PL" sz="1600" dirty="0"/>
              <a:t> </a:t>
            </a:r>
            <a:r>
              <a:rPr lang="en-GB" sz="1600" dirty="0"/>
              <a:t>descriptions of strategies used to explain</a:t>
            </a:r>
            <a:r>
              <a:rPr lang="pl-PL" sz="1600" dirty="0"/>
              <a:t> </a:t>
            </a:r>
            <a:r>
              <a:rPr lang="en-GB" sz="1600" dirty="0"/>
              <a:t>new concepts and ways to simplify </a:t>
            </a:r>
            <a:r>
              <a:rPr lang="pl-PL" sz="1600" dirty="0"/>
              <a:t>the </a:t>
            </a:r>
            <a:r>
              <a:rPr lang="en-GB" sz="1600" dirty="0"/>
              <a:t>tex</a:t>
            </a:r>
            <a:r>
              <a:rPr lang="pl-PL" sz="1600" dirty="0"/>
              <a:t>t</a:t>
            </a:r>
            <a:r>
              <a:rPr lang="en-GB" sz="1600" dirty="0"/>
              <a:t>, instead of descriptions of strategies in terms of pre-planning, execution, monitoring and repair. </a:t>
            </a:r>
            <a:endParaRPr lang="pl-PL" sz="1600" dirty="0"/>
          </a:p>
          <a:p>
            <a:pPr marL="342900" indent="-342900" algn="l">
              <a:lnSpc>
                <a:spcPct val="100000"/>
              </a:lnSpc>
              <a:spcBef>
                <a:spcPts val="600"/>
              </a:spcBef>
              <a:buFont typeface="Wingdings" panose="05000000000000000000" pitchFamily="2" charset="2"/>
              <a:buChar char="Ø"/>
            </a:pPr>
            <a:r>
              <a:rPr lang="en-GB" sz="1600" dirty="0"/>
              <a:t>A wider range of language activities</a:t>
            </a:r>
          </a:p>
          <a:p>
            <a:pPr marL="342900" indent="-342900" algn="l">
              <a:lnSpc>
                <a:spcPct val="100000"/>
              </a:lnSpc>
              <a:spcBef>
                <a:spcPts val="600"/>
              </a:spcBef>
              <a:buFont typeface="Wingdings" panose="05000000000000000000" pitchFamily="2" charset="2"/>
              <a:buChar char="Ø"/>
            </a:pPr>
            <a:r>
              <a:rPr lang="en-GB" sz="1600" dirty="0"/>
              <a:t>Emphasis</a:t>
            </a:r>
            <a:r>
              <a:rPr lang="en-GB" sz="1600" b="0" i="0" u="none" strike="noStrike" baseline="0" dirty="0"/>
              <a:t> on the way the source content is processed for the recipient of </a:t>
            </a:r>
            <a:r>
              <a:rPr lang="pl-PL" sz="1600" b="0" i="0" u="none" strike="noStrike" baseline="0" dirty="0"/>
              <a:t>the </a:t>
            </a:r>
            <a:r>
              <a:rPr lang="en-GB" sz="1600" b="0" i="0" u="none" strike="noStrike" baseline="0" dirty="0"/>
              <a:t>information in order to make it clear and understandable, e.g. by explaining, simplifying</a:t>
            </a:r>
            <a:r>
              <a:rPr lang="en-GB" sz="1600" dirty="0"/>
              <a:t>, illustrating, exemplifying or adapting the</a:t>
            </a:r>
            <a:r>
              <a:rPr lang="pl-PL" sz="1600" dirty="0"/>
              <a:t> </a:t>
            </a:r>
            <a:r>
              <a:rPr lang="en-GB" sz="1600" dirty="0"/>
              <a:t>text.</a:t>
            </a:r>
            <a:r>
              <a:rPr lang="en-GB" sz="1600" b="0" i="0" u="none" strike="noStrike" baseline="0" dirty="0"/>
              <a:t>	</a:t>
            </a:r>
          </a:p>
          <a:p>
            <a:pPr marL="342900" indent="-342900" algn="l">
              <a:lnSpc>
                <a:spcPct val="100000"/>
              </a:lnSpc>
              <a:spcBef>
                <a:spcPts val="600"/>
              </a:spcBef>
              <a:buFont typeface="Wingdings" panose="05000000000000000000" pitchFamily="2" charset="2"/>
              <a:buChar char="Ø"/>
            </a:pPr>
            <a:r>
              <a:rPr lang="en-GB" sz="1600" dirty="0"/>
              <a:t>The mediator may need to flexibly move back and forth between interlocutors, texts, languages, or discourse types adapting the message to the audience type and the socio-cultural context. </a:t>
            </a:r>
          </a:p>
          <a:p>
            <a:pPr marL="342900" indent="-342900" algn="l">
              <a:lnSpc>
                <a:spcPct val="100000"/>
              </a:lnSpc>
              <a:spcBef>
                <a:spcPts val="600"/>
              </a:spcBef>
              <a:buFont typeface="Wingdings" panose="05000000000000000000" pitchFamily="2" charset="2"/>
              <a:buChar char="Ø"/>
            </a:pPr>
            <a:r>
              <a:rPr lang="en-GB" sz="1600" dirty="0"/>
              <a:t>5 scales describing</a:t>
            </a:r>
            <a:r>
              <a:rPr lang="pl-PL" sz="1600" dirty="0"/>
              <a:t> </a:t>
            </a:r>
            <a:r>
              <a:rPr lang="en-GB" sz="1600" dirty="0"/>
              <a:t>strategies employed during the mediation process which are aligned with CEFR language proficiency levels.</a:t>
            </a:r>
          </a:p>
        </p:txBody>
      </p:sp>
      <p:graphicFrame>
        <p:nvGraphicFramePr>
          <p:cNvPr id="5" name="Diagram 4">
            <a:extLst>
              <a:ext uri="{FF2B5EF4-FFF2-40B4-BE49-F238E27FC236}">
                <a16:creationId xmlns:a16="http://schemas.microsoft.com/office/drawing/2014/main" id="{78E1F970-AE30-4FC5-9F22-49477A4C33AA}"/>
              </a:ext>
            </a:extLst>
          </p:cNvPr>
          <p:cNvGraphicFramePr/>
          <p:nvPr>
            <p:extLst>
              <p:ext uri="{D42A27DB-BD31-4B8C-83A1-F6EECF244321}">
                <p14:modId xmlns:p14="http://schemas.microsoft.com/office/powerpoint/2010/main" val="2982114970"/>
              </p:ext>
            </p:extLst>
          </p:nvPr>
        </p:nvGraphicFramePr>
        <p:xfrm>
          <a:off x="6755934" y="1430322"/>
          <a:ext cx="5140587" cy="40410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65814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422388"/>
            <a:ext cx="9720044" cy="984023"/>
          </a:xfrm>
        </p:spPr>
        <p:txBody>
          <a:bodyPr>
            <a:normAutofit/>
          </a:bodyPr>
          <a:lstStyle/>
          <a:p>
            <a:pPr algn="l"/>
            <a:r>
              <a:rPr lang="pl-PL" sz="3600" dirty="0" err="1"/>
              <a:t>Categories</a:t>
            </a:r>
            <a:r>
              <a:rPr lang="pl-PL" sz="3600" dirty="0"/>
              <a:t> of </a:t>
            </a:r>
            <a:r>
              <a:rPr lang="pl-PL" sz="3600" dirty="0" err="1"/>
              <a:t>mediation</a:t>
            </a:r>
            <a:r>
              <a:rPr lang="pl-PL" sz="3600" dirty="0"/>
              <a:t> strategies </a:t>
            </a:r>
            <a:endParaRPr lang="en-GB" sz="3600" dirty="0"/>
          </a:p>
        </p:txBody>
      </p:sp>
      <p:sp>
        <p:nvSpPr>
          <p:cNvPr id="4" name="Podtytuł 2">
            <a:extLst>
              <a:ext uri="{FF2B5EF4-FFF2-40B4-BE49-F238E27FC236}">
                <a16:creationId xmlns:a16="http://schemas.microsoft.com/office/drawing/2014/main" id="{21882FDE-487A-43F2-8DA8-99996ED80A60}"/>
              </a:ext>
            </a:extLst>
          </p:cNvPr>
          <p:cNvSpPr txBox="1">
            <a:spLocks/>
          </p:cNvSpPr>
          <p:nvPr/>
        </p:nvSpPr>
        <p:spPr>
          <a:xfrm>
            <a:off x="947956" y="1864425"/>
            <a:ext cx="10645330" cy="31291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600"/>
              </a:spcBef>
            </a:pPr>
            <a:endParaRPr lang="en-GB" sz="2200" dirty="0"/>
          </a:p>
        </p:txBody>
      </p:sp>
      <p:graphicFrame>
        <p:nvGraphicFramePr>
          <p:cNvPr id="3" name="Diagram 2">
            <a:extLst>
              <a:ext uri="{FF2B5EF4-FFF2-40B4-BE49-F238E27FC236}">
                <a16:creationId xmlns:a16="http://schemas.microsoft.com/office/drawing/2014/main" id="{39D78470-B5D8-4368-A108-52F4AF6AA804}"/>
              </a:ext>
            </a:extLst>
          </p:cNvPr>
          <p:cNvGraphicFramePr/>
          <p:nvPr>
            <p:extLst>
              <p:ext uri="{D42A27DB-BD31-4B8C-83A1-F6EECF244321}">
                <p14:modId xmlns:p14="http://schemas.microsoft.com/office/powerpoint/2010/main" val="4065571372"/>
              </p:ext>
            </p:extLst>
          </p:nvPr>
        </p:nvGraphicFramePr>
        <p:xfrm>
          <a:off x="1132515" y="1543575"/>
          <a:ext cx="10570128" cy="419449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476020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364552"/>
            <a:ext cx="9720044" cy="701117"/>
          </a:xfrm>
        </p:spPr>
        <p:txBody>
          <a:bodyPr>
            <a:normAutofit/>
          </a:bodyPr>
          <a:lstStyle/>
          <a:p>
            <a:pPr algn="l"/>
            <a:r>
              <a:rPr lang="pl-PL" sz="3600" dirty="0"/>
              <a:t>Strategies to explain a </a:t>
            </a:r>
            <a:r>
              <a:rPr lang="pl-PL" sz="3600" dirty="0" err="1"/>
              <a:t>new</a:t>
            </a:r>
            <a:r>
              <a:rPr lang="pl-PL" sz="3600" dirty="0"/>
              <a:t> </a:t>
            </a:r>
            <a:r>
              <a:rPr lang="pl-PL" sz="3600" dirty="0" err="1"/>
              <a:t>concept</a:t>
            </a:r>
            <a:r>
              <a:rPr lang="pl-PL" sz="3600" dirty="0"/>
              <a:t> </a:t>
            </a:r>
            <a:endParaRPr lang="en-GB" sz="4800" dirty="0"/>
          </a:p>
        </p:txBody>
      </p:sp>
      <p:sp>
        <p:nvSpPr>
          <p:cNvPr id="4" name="Podtytuł 2">
            <a:extLst>
              <a:ext uri="{FF2B5EF4-FFF2-40B4-BE49-F238E27FC236}">
                <a16:creationId xmlns:a16="http://schemas.microsoft.com/office/drawing/2014/main" id="{21882FDE-487A-43F2-8DA8-99996ED80A60}"/>
              </a:ext>
            </a:extLst>
          </p:cNvPr>
          <p:cNvSpPr txBox="1">
            <a:spLocks/>
          </p:cNvSpPr>
          <p:nvPr/>
        </p:nvSpPr>
        <p:spPr>
          <a:xfrm>
            <a:off x="947956" y="1796331"/>
            <a:ext cx="10645330" cy="31291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600"/>
              </a:spcBef>
            </a:pPr>
            <a:endParaRPr lang="en-GB" sz="2200" dirty="0"/>
          </a:p>
        </p:txBody>
      </p:sp>
      <p:graphicFrame>
        <p:nvGraphicFramePr>
          <p:cNvPr id="3" name="Diagram 2">
            <a:extLst>
              <a:ext uri="{FF2B5EF4-FFF2-40B4-BE49-F238E27FC236}">
                <a16:creationId xmlns:a16="http://schemas.microsoft.com/office/drawing/2014/main" id="{70D32E83-A85A-4D8A-8699-60A4F7D1E189}"/>
              </a:ext>
            </a:extLst>
          </p:cNvPr>
          <p:cNvGraphicFramePr/>
          <p:nvPr>
            <p:extLst>
              <p:ext uri="{D42A27DB-BD31-4B8C-83A1-F6EECF244321}">
                <p14:modId xmlns:p14="http://schemas.microsoft.com/office/powerpoint/2010/main" val="2969388111"/>
              </p:ext>
            </p:extLst>
          </p:nvPr>
        </p:nvGraphicFramePr>
        <p:xfrm>
          <a:off x="947956" y="1796330"/>
          <a:ext cx="8212822" cy="39960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18369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B67287-BBDC-4D0A-A25C-EC97308A1987}"/>
              </a:ext>
            </a:extLst>
          </p:cNvPr>
          <p:cNvSpPr>
            <a:spLocks noGrp="1"/>
          </p:cNvSpPr>
          <p:nvPr>
            <p:ph type="ctrTitle"/>
          </p:nvPr>
        </p:nvSpPr>
        <p:spPr>
          <a:xfrm>
            <a:off x="947956" y="364552"/>
            <a:ext cx="9720044" cy="675683"/>
          </a:xfrm>
        </p:spPr>
        <p:txBody>
          <a:bodyPr>
            <a:normAutofit/>
          </a:bodyPr>
          <a:lstStyle/>
          <a:p>
            <a:pPr algn="l"/>
            <a:r>
              <a:rPr lang="en-GB" sz="3600" dirty="0"/>
              <a:t>Strategies to simplify a text</a:t>
            </a:r>
            <a:endParaRPr lang="en-GB" sz="4800" dirty="0"/>
          </a:p>
        </p:txBody>
      </p:sp>
      <p:sp>
        <p:nvSpPr>
          <p:cNvPr id="4" name="Podtytuł 2">
            <a:extLst>
              <a:ext uri="{FF2B5EF4-FFF2-40B4-BE49-F238E27FC236}">
                <a16:creationId xmlns:a16="http://schemas.microsoft.com/office/drawing/2014/main" id="{21882FDE-487A-43F2-8DA8-99996ED80A60}"/>
              </a:ext>
            </a:extLst>
          </p:cNvPr>
          <p:cNvSpPr txBox="1">
            <a:spLocks/>
          </p:cNvSpPr>
          <p:nvPr/>
        </p:nvSpPr>
        <p:spPr>
          <a:xfrm>
            <a:off x="947956" y="1796331"/>
            <a:ext cx="10645330" cy="31291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50000"/>
              </a:lnSpc>
              <a:spcBef>
                <a:spcPts val="600"/>
              </a:spcBef>
            </a:pPr>
            <a:endParaRPr lang="en-GB" sz="2200" dirty="0"/>
          </a:p>
        </p:txBody>
      </p:sp>
      <p:graphicFrame>
        <p:nvGraphicFramePr>
          <p:cNvPr id="3" name="Diagram 2">
            <a:extLst>
              <a:ext uri="{FF2B5EF4-FFF2-40B4-BE49-F238E27FC236}">
                <a16:creationId xmlns:a16="http://schemas.microsoft.com/office/drawing/2014/main" id="{70D32E83-A85A-4D8A-8699-60A4F7D1E189}"/>
              </a:ext>
            </a:extLst>
          </p:cNvPr>
          <p:cNvGraphicFramePr/>
          <p:nvPr>
            <p:extLst>
              <p:ext uri="{D42A27DB-BD31-4B8C-83A1-F6EECF244321}">
                <p14:modId xmlns:p14="http://schemas.microsoft.com/office/powerpoint/2010/main" val="629897178"/>
              </p:ext>
            </p:extLst>
          </p:nvPr>
        </p:nvGraphicFramePr>
        <p:xfrm>
          <a:off x="947955" y="1921079"/>
          <a:ext cx="8120544" cy="352730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77764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5C222-E167-43FF-BB79-979AC21AF65D}"/>
              </a:ext>
            </a:extLst>
          </p:cNvPr>
          <p:cNvSpPr>
            <a:spLocks noGrp="1"/>
          </p:cNvSpPr>
          <p:nvPr>
            <p:ph type="ctrTitle"/>
          </p:nvPr>
        </p:nvSpPr>
        <p:spPr>
          <a:xfrm>
            <a:off x="959080" y="276343"/>
            <a:ext cx="9672507" cy="722766"/>
          </a:xfrm>
        </p:spPr>
        <p:txBody>
          <a:bodyPr>
            <a:normAutofit/>
          </a:bodyPr>
          <a:lstStyle/>
          <a:p>
            <a:pPr algn="l"/>
            <a:r>
              <a:rPr lang="en-GB" sz="3600" dirty="0"/>
              <a:t>Progression up the scale</a:t>
            </a:r>
          </a:p>
        </p:txBody>
      </p:sp>
      <p:graphicFrame>
        <p:nvGraphicFramePr>
          <p:cNvPr id="5" name="Diagram 4">
            <a:extLst>
              <a:ext uri="{FF2B5EF4-FFF2-40B4-BE49-F238E27FC236}">
                <a16:creationId xmlns:a16="http://schemas.microsoft.com/office/drawing/2014/main" id="{93AE3C3F-7478-47EA-9B79-4C6C1520B8D7}"/>
              </a:ext>
            </a:extLst>
          </p:cNvPr>
          <p:cNvGraphicFramePr/>
          <p:nvPr>
            <p:extLst>
              <p:ext uri="{D42A27DB-BD31-4B8C-83A1-F6EECF244321}">
                <p14:modId xmlns:p14="http://schemas.microsoft.com/office/powerpoint/2010/main" val="2786932931"/>
              </p:ext>
            </p:extLst>
          </p:nvPr>
        </p:nvGraphicFramePr>
        <p:xfrm>
          <a:off x="1330251" y="452512"/>
          <a:ext cx="8930167" cy="55761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93091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75C222-E167-43FF-BB79-979AC21AF65D}"/>
              </a:ext>
            </a:extLst>
          </p:cNvPr>
          <p:cNvSpPr>
            <a:spLocks noGrp="1"/>
          </p:cNvSpPr>
          <p:nvPr>
            <p:ph type="ctrTitle"/>
          </p:nvPr>
        </p:nvSpPr>
        <p:spPr>
          <a:xfrm>
            <a:off x="652069" y="610634"/>
            <a:ext cx="9672507" cy="722766"/>
          </a:xfrm>
        </p:spPr>
        <p:txBody>
          <a:bodyPr>
            <a:normAutofit/>
          </a:bodyPr>
          <a:lstStyle/>
          <a:p>
            <a:pPr algn="l"/>
            <a:r>
              <a:rPr lang="en-GB" sz="3600" dirty="0"/>
              <a:t>Bibliography:</a:t>
            </a:r>
          </a:p>
        </p:txBody>
      </p:sp>
      <p:sp>
        <p:nvSpPr>
          <p:cNvPr id="5" name="pole tekstowe 3">
            <a:extLst>
              <a:ext uri="{FF2B5EF4-FFF2-40B4-BE49-F238E27FC236}">
                <a16:creationId xmlns:a16="http://schemas.microsoft.com/office/drawing/2014/main" id="{B3C2E492-2A84-498D-B8E5-D4F148E43B19}"/>
              </a:ext>
            </a:extLst>
          </p:cNvPr>
          <p:cNvSpPr txBox="1"/>
          <p:nvPr/>
        </p:nvSpPr>
        <p:spPr>
          <a:xfrm>
            <a:off x="652069" y="1532876"/>
            <a:ext cx="10714432" cy="4089838"/>
          </a:xfrm>
          <a:prstGeom prst="rect">
            <a:avLst/>
          </a:prstGeom>
          <a:noFill/>
        </p:spPr>
        <p:txBody>
          <a:bodyPr wrap="square" rtlCol="0">
            <a:spAutoFit/>
          </a:bodyPr>
          <a:lstStyle/>
          <a:p>
            <a:pPr>
              <a:lnSpc>
                <a:spcPct val="107000"/>
              </a:lnSpc>
              <a:spcBef>
                <a:spcPts val="375"/>
              </a:spcBef>
              <a:spcAft>
                <a:spcPts val="375"/>
              </a:spcAft>
            </a:pPr>
            <a:r>
              <a:rPr lang="en-US" sz="1600" dirty="0">
                <a:effectLst/>
                <a:ea typeface="Times New Roman" panose="02020603050405020304" pitchFamily="18" charset="0"/>
                <a:cs typeface="Times New Roman" panose="02020603050405020304" pitchFamily="18" charset="0"/>
              </a:rPr>
              <a:t>Bachman, </a:t>
            </a:r>
            <a:r>
              <a:rPr lang="pl-PL" sz="1600" dirty="0">
                <a:effectLst/>
                <a:ea typeface="Times New Roman" panose="02020603050405020304" pitchFamily="18" charset="0"/>
                <a:cs typeface="Times New Roman" panose="02020603050405020304" pitchFamily="18" charset="0"/>
              </a:rPr>
              <a:t>L.</a:t>
            </a:r>
            <a:r>
              <a:rPr lang="en-US" sz="1600" dirty="0">
                <a:effectLst/>
                <a:ea typeface="Times New Roman" panose="02020603050405020304" pitchFamily="18" charset="0"/>
                <a:cs typeface="Times New Roman" panose="02020603050405020304" pitchFamily="18" charset="0"/>
              </a:rPr>
              <a:t> F. and </a:t>
            </a:r>
            <a:r>
              <a:rPr lang="pl-PL" sz="1600" dirty="0">
                <a:effectLst/>
                <a:ea typeface="Times New Roman" panose="02020603050405020304" pitchFamily="18" charset="0"/>
                <a:cs typeface="Times New Roman" panose="02020603050405020304" pitchFamily="18" charset="0"/>
              </a:rPr>
              <a:t>A.</a:t>
            </a:r>
            <a:r>
              <a:rPr lang="en-US" sz="1600" dirty="0">
                <a:effectLst/>
                <a:ea typeface="Times New Roman" panose="02020603050405020304" pitchFamily="18" charset="0"/>
                <a:cs typeface="Times New Roman" panose="02020603050405020304" pitchFamily="18" charset="0"/>
              </a:rPr>
              <a:t> S. Palmer. 1996. </a:t>
            </a:r>
            <a:r>
              <a:rPr lang="en-US" sz="1600" i="1" dirty="0">
                <a:effectLst/>
                <a:ea typeface="Times New Roman" panose="02020603050405020304" pitchFamily="18" charset="0"/>
                <a:cs typeface="Times New Roman" panose="02020603050405020304" pitchFamily="18" charset="0"/>
              </a:rPr>
              <a:t>Language testing in practice</a:t>
            </a:r>
            <a:r>
              <a:rPr lang="en-US" sz="1600" dirty="0">
                <a:effectLst/>
                <a:ea typeface="Times New Roman" panose="02020603050405020304" pitchFamily="18" charset="0"/>
                <a:cs typeface="Times New Roman" panose="02020603050405020304" pitchFamily="18" charset="0"/>
              </a:rPr>
              <a:t>. Oxford: Oxford University Press.</a:t>
            </a:r>
            <a:endParaRPr lang="pl-PL" sz="1600" dirty="0">
              <a:effectLst/>
              <a:ea typeface="Times New Roman" panose="02020603050405020304" pitchFamily="18" charset="0"/>
              <a:cs typeface="Times New Roman" panose="02020603050405020304" pitchFamily="18" charset="0"/>
            </a:endParaRPr>
          </a:p>
          <a:p>
            <a:pPr>
              <a:lnSpc>
                <a:spcPct val="107000"/>
              </a:lnSpc>
              <a:spcBef>
                <a:spcPts val="375"/>
              </a:spcBef>
              <a:spcAft>
                <a:spcPts val="375"/>
              </a:spcAft>
            </a:pPr>
            <a:r>
              <a:rPr lang="en-US" sz="1600" dirty="0">
                <a:effectLst/>
                <a:ea typeface="Times New Roman" panose="02020603050405020304" pitchFamily="18" charset="0"/>
                <a:cs typeface="Times New Roman" panose="02020603050405020304" pitchFamily="18" charset="0"/>
              </a:rPr>
              <a:t>Canale, </a:t>
            </a:r>
            <a:r>
              <a:rPr lang="pl-PL" sz="1600" dirty="0">
                <a:effectLst/>
                <a:ea typeface="Times New Roman" panose="02020603050405020304" pitchFamily="18" charset="0"/>
                <a:cs typeface="Times New Roman" panose="02020603050405020304" pitchFamily="18" charset="0"/>
              </a:rPr>
              <a:t>M.</a:t>
            </a:r>
            <a:r>
              <a:rPr lang="en-US" sz="1600" dirty="0">
                <a:effectLst/>
                <a:ea typeface="Times New Roman" panose="02020603050405020304" pitchFamily="18" charset="0"/>
                <a:cs typeface="Times New Roman" panose="02020603050405020304" pitchFamily="18" charset="0"/>
              </a:rPr>
              <a:t> and </a:t>
            </a:r>
            <a:r>
              <a:rPr lang="pl-PL" sz="1600" dirty="0">
                <a:effectLst/>
                <a:ea typeface="Times New Roman" panose="02020603050405020304" pitchFamily="18" charset="0"/>
                <a:cs typeface="Times New Roman" panose="02020603050405020304" pitchFamily="18" charset="0"/>
              </a:rPr>
              <a:t>M.</a:t>
            </a:r>
            <a:r>
              <a:rPr lang="en-US" sz="1600" dirty="0">
                <a:effectLst/>
                <a:ea typeface="Times New Roman" panose="02020603050405020304" pitchFamily="18" charset="0"/>
                <a:cs typeface="Times New Roman" panose="02020603050405020304" pitchFamily="18" charset="0"/>
              </a:rPr>
              <a:t> Swain. 1980. “Theoretical bases of communicative approaches to second language teaching and testing”, </a:t>
            </a:r>
            <a:r>
              <a:rPr lang="en-US" sz="1600" i="1" dirty="0">
                <a:effectLst/>
                <a:ea typeface="Times New Roman" panose="02020603050405020304" pitchFamily="18" charset="0"/>
                <a:cs typeface="Times New Roman" panose="02020603050405020304" pitchFamily="18" charset="0"/>
              </a:rPr>
              <a:t>Applied Linguistics </a:t>
            </a:r>
            <a:r>
              <a:rPr lang="en-US" sz="1600" dirty="0">
                <a:effectLst/>
                <a:ea typeface="Times New Roman" panose="02020603050405020304" pitchFamily="18" charset="0"/>
                <a:cs typeface="Times New Roman" panose="02020603050405020304" pitchFamily="18" charset="0"/>
              </a:rPr>
              <a:t>1: 1-47.</a:t>
            </a:r>
            <a:endParaRPr lang="pl-PL" sz="1600" dirty="0">
              <a:effectLst/>
              <a:ea typeface="Times New Roman" panose="02020603050405020304" pitchFamily="18" charset="0"/>
              <a:cs typeface="Times New Roman" panose="02020603050405020304" pitchFamily="18" charset="0"/>
            </a:endParaRPr>
          </a:p>
          <a:p>
            <a:pPr>
              <a:lnSpc>
                <a:spcPct val="107000"/>
              </a:lnSpc>
              <a:spcBef>
                <a:spcPts val="375"/>
              </a:spcBef>
              <a:spcAft>
                <a:spcPts val="375"/>
              </a:spcAft>
            </a:pPr>
            <a:r>
              <a:rPr lang="en-GB" sz="1600" dirty="0">
                <a:effectLst/>
                <a:ea typeface="Times New Roman" panose="02020603050405020304" pitchFamily="18" charset="0"/>
                <a:cs typeface="Times New Roman" panose="02020603050405020304" pitchFamily="18" charset="0"/>
              </a:rPr>
              <a:t>Council of Europe</a:t>
            </a:r>
            <a:r>
              <a:rPr lang="pl-PL" sz="1600" dirty="0">
                <a:effectLst/>
                <a:ea typeface="Times New Roman" panose="02020603050405020304" pitchFamily="18" charset="0"/>
                <a:cs typeface="Times New Roman" panose="02020603050405020304" pitchFamily="18" charset="0"/>
              </a:rPr>
              <a:t>. </a:t>
            </a:r>
            <a:r>
              <a:rPr lang="en-GB" sz="1600" dirty="0">
                <a:effectLst/>
                <a:ea typeface="Times New Roman" panose="02020603050405020304" pitchFamily="18" charset="0"/>
                <a:cs typeface="Times New Roman" panose="02020603050405020304" pitchFamily="18" charset="0"/>
              </a:rPr>
              <a:t>2001</a:t>
            </a:r>
            <a:r>
              <a:rPr lang="pl-PL" sz="1600" dirty="0">
                <a:ea typeface="Times New Roman" panose="02020603050405020304" pitchFamily="18" charset="0"/>
                <a:cs typeface="Times New Roman" panose="02020603050405020304" pitchFamily="18" charset="0"/>
              </a:rPr>
              <a:t>. </a:t>
            </a:r>
            <a:r>
              <a:rPr lang="en-GB" sz="1600" i="1" dirty="0">
                <a:effectLst/>
                <a:ea typeface="Times New Roman" panose="02020603050405020304" pitchFamily="18" charset="0"/>
                <a:cs typeface="Times New Roman" panose="02020603050405020304" pitchFamily="18" charset="0"/>
              </a:rPr>
              <a:t> Common European Framework of Reference for Languages: Learning, Teaching, Assessment.</a:t>
            </a:r>
            <a:r>
              <a:rPr lang="en-GB" sz="1600" dirty="0">
                <a:effectLst/>
                <a:ea typeface="Times New Roman" panose="02020603050405020304" pitchFamily="18" charset="0"/>
                <a:cs typeface="Times New Roman" panose="02020603050405020304" pitchFamily="18" charset="0"/>
              </a:rPr>
              <a:t> Cambridge: Cambridge University Press. </a:t>
            </a:r>
            <a:r>
              <a:rPr lang="en-GB" sz="1600" dirty="0">
                <a:effectLst/>
                <a:ea typeface="Times New Roman" panose="02020603050405020304" pitchFamily="18" charset="0"/>
                <a:cs typeface="Times New Roman" panose="02020603050405020304" pitchFamily="18" charset="0"/>
                <a:hlinkClick r:id="rId3"/>
              </a:rPr>
              <a:t>https://rm.coe.int/1680459f97</a:t>
            </a:r>
            <a:r>
              <a:rPr lang="en-GB" sz="1600" dirty="0">
                <a:effectLst/>
                <a:ea typeface="Times New Roman" panose="02020603050405020304" pitchFamily="18" charset="0"/>
                <a:cs typeface="Times New Roman" panose="02020603050405020304" pitchFamily="18" charset="0"/>
              </a:rPr>
              <a:t> </a:t>
            </a:r>
            <a:endParaRPr lang="pl-PL" sz="1600" dirty="0">
              <a:effectLst/>
              <a:ea typeface="Calibri" panose="020F0502020204030204" pitchFamily="34" charset="0"/>
              <a:cs typeface="Times New Roman" panose="02020603050405020304" pitchFamily="18" charset="0"/>
            </a:endParaRPr>
          </a:p>
          <a:p>
            <a:pPr>
              <a:lnSpc>
                <a:spcPct val="107000"/>
              </a:lnSpc>
              <a:spcBef>
                <a:spcPts val="375"/>
              </a:spcBef>
              <a:spcAft>
                <a:spcPts val="375"/>
              </a:spcAft>
            </a:pPr>
            <a:r>
              <a:rPr lang="en-GB" sz="1600" dirty="0">
                <a:effectLst/>
                <a:ea typeface="Times New Roman" panose="02020603050405020304" pitchFamily="18" charset="0"/>
                <a:cs typeface="Times New Roman" panose="02020603050405020304" pitchFamily="18" charset="0"/>
              </a:rPr>
              <a:t>Council of Europe</a:t>
            </a:r>
            <a:r>
              <a:rPr lang="pl-PL" sz="1600" dirty="0">
                <a:effectLst/>
                <a:ea typeface="Times New Roman" panose="02020603050405020304" pitchFamily="18" charset="0"/>
                <a:cs typeface="Times New Roman" panose="02020603050405020304" pitchFamily="18" charset="0"/>
              </a:rPr>
              <a:t>. </a:t>
            </a:r>
            <a:r>
              <a:rPr lang="en-GB" sz="1600" dirty="0">
                <a:effectLst/>
                <a:ea typeface="Times New Roman" panose="02020603050405020304" pitchFamily="18" charset="0"/>
                <a:cs typeface="Times New Roman" panose="02020603050405020304" pitchFamily="18" charset="0"/>
              </a:rPr>
              <a:t>20</a:t>
            </a:r>
            <a:r>
              <a:rPr lang="pl-PL" sz="1600" dirty="0">
                <a:effectLst/>
                <a:ea typeface="Times New Roman" panose="02020603050405020304" pitchFamily="18" charset="0"/>
                <a:cs typeface="Times New Roman" panose="02020603050405020304" pitchFamily="18" charset="0"/>
              </a:rPr>
              <a:t>20</a:t>
            </a:r>
            <a:r>
              <a:rPr lang="pl-PL" sz="1600" dirty="0">
                <a:ea typeface="Times New Roman" panose="02020603050405020304" pitchFamily="18" charset="0"/>
                <a:cs typeface="Times New Roman" panose="02020603050405020304" pitchFamily="18" charset="0"/>
              </a:rPr>
              <a:t>.</a:t>
            </a:r>
            <a:r>
              <a:rPr lang="en-GB" sz="1600" dirty="0">
                <a:effectLst/>
                <a:ea typeface="Times New Roman" panose="02020603050405020304" pitchFamily="18" charset="0"/>
                <a:cs typeface="Times New Roman" panose="02020603050405020304" pitchFamily="18" charset="0"/>
              </a:rPr>
              <a:t> </a:t>
            </a:r>
            <a:r>
              <a:rPr lang="en-GB" sz="1600" i="1" dirty="0">
                <a:effectLst/>
                <a:ea typeface="Times New Roman" panose="02020603050405020304" pitchFamily="18" charset="0"/>
                <a:cs typeface="Times New Roman" panose="02020603050405020304" pitchFamily="18" charset="0"/>
              </a:rPr>
              <a:t>Common European Framework of Reference for Languages: Learning, Teaching, Assessment. Companion volume.</a:t>
            </a:r>
            <a:r>
              <a:rPr lang="en-GB" sz="1600" dirty="0">
                <a:effectLst/>
                <a:ea typeface="Times New Roman" panose="02020603050405020304" pitchFamily="18" charset="0"/>
                <a:cs typeface="Times New Roman" panose="02020603050405020304" pitchFamily="18" charset="0"/>
              </a:rPr>
              <a:t> Strasbourg: Council of Europe Publishing. </a:t>
            </a:r>
            <a:r>
              <a:rPr lang="pl-PL" sz="1600" u="sng" dirty="0">
                <a:effectLst/>
                <a:ea typeface="Times New Roman" panose="02020603050405020304" pitchFamily="18" charset="0"/>
                <a:cs typeface="Times New Roman" panose="02020603050405020304" pitchFamily="18" charset="0"/>
                <a:hlinkClick r:id="rId4"/>
              </a:rPr>
              <a:t>https://rm.coe.int/common-european-framework-of-reference-for-languages-learning-teaching/16809ea0d4</a:t>
            </a:r>
            <a:r>
              <a:rPr lang="de-DE" sz="1600" u="sng" dirty="0">
                <a:effectLst/>
                <a:ea typeface="Times New Roman" panose="02020603050405020304" pitchFamily="18" charset="0"/>
                <a:cs typeface="Times New Roman" panose="02020603050405020304" pitchFamily="18" charset="0"/>
              </a:rPr>
              <a:t> </a:t>
            </a:r>
            <a:endParaRPr lang="pl-PL" sz="1600" u="sng" dirty="0">
              <a:effectLst/>
              <a:ea typeface="Times New Roman" panose="02020603050405020304" pitchFamily="18" charset="0"/>
              <a:cs typeface="Times New Roman" panose="02020603050405020304" pitchFamily="18" charset="0"/>
            </a:endParaRPr>
          </a:p>
          <a:p>
            <a:pPr>
              <a:lnSpc>
                <a:spcPct val="107000"/>
              </a:lnSpc>
              <a:spcBef>
                <a:spcPts val="375"/>
              </a:spcBef>
              <a:spcAft>
                <a:spcPts val="375"/>
              </a:spcAft>
            </a:pPr>
            <a:r>
              <a:rPr lang="fr-FR" sz="1600" dirty="0"/>
              <a:t>Duquette, L. 1988. “La créativité dans les pratiques communicatives”. In: A. M. Boucher, A. M. Duplantine, R. Leblanc, </a:t>
            </a:r>
            <a:r>
              <a:rPr lang="fr-FR" sz="1600" i="1" dirty="0"/>
              <a:t>Pédagogie de la communication dans l’enseignement d’une language étrangere</a:t>
            </a:r>
            <a:r>
              <a:rPr lang="fr-FR" sz="1600" dirty="0"/>
              <a:t>. Bruxelles: De Boeck-Wesmael. </a:t>
            </a:r>
          </a:p>
          <a:p>
            <a:pPr>
              <a:lnSpc>
                <a:spcPct val="107000"/>
              </a:lnSpc>
              <a:spcBef>
                <a:spcPts val="375"/>
              </a:spcBef>
              <a:spcAft>
                <a:spcPts val="375"/>
              </a:spcAft>
            </a:pPr>
            <a:r>
              <a:rPr lang="en-GB" sz="1600" b="0" i="0" dirty="0">
                <a:effectLst/>
              </a:rPr>
              <a:t>Ślęzak-Świat, A. 2009. </a:t>
            </a:r>
            <a:r>
              <a:rPr lang="en-GB" sz="1600" b="0" i="1" dirty="0">
                <a:effectLst/>
              </a:rPr>
              <a:t>Components of strategic competence in advanced foreign language users</a:t>
            </a:r>
            <a:r>
              <a:rPr lang="en-GB" sz="1600" b="0" i="0" dirty="0">
                <a:effectLst/>
              </a:rPr>
              <a:t>.</a:t>
            </a:r>
            <a:r>
              <a:rPr lang="pl-PL" sz="1600" b="0" i="0" dirty="0">
                <a:effectLst/>
              </a:rPr>
              <a:t> Katowice: Wydawnictwo Uniwersytetu Śląskiego. </a:t>
            </a:r>
            <a:r>
              <a:rPr lang="pl-PL" sz="1600" b="0" i="0" dirty="0">
                <a:solidFill>
                  <a:srgbClr val="2E414F"/>
                </a:solidFill>
                <a:effectLst/>
                <a:hlinkClick r:id="rId5"/>
              </a:rPr>
              <a:t>https://rebus.us.edu.pl</a:t>
            </a:r>
            <a:endParaRPr lang="pl-PL" sz="1600" b="0" i="0" dirty="0">
              <a:solidFill>
                <a:srgbClr val="2E414F"/>
              </a:solidFill>
              <a:effectLst/>
            </a:endParaRPr>
          </a:p>
          <a:p>
            <a:pPr>
              <a:lnSpc>
                <a:spcPct val="107000"/>
              </a:lnSpc>
              <a:spcBef>
                <a:spcPts val="375"/>
              </a:spcBef>
              <a:spcAft>
                <a:spcPts val="375"/>
              </a:spcAft>
            </a:pPr>
            <a:endParaRPr lang="pl-PL" sz="1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66773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57.8|23.1|19.2|29.4|40.3|22.7"/>
</p:tagLst>
</file>

<file path=ppt/tags/tag2.xml><?xml version="1.0" encoding="utf-8"?>
<p:tagLst xmlns:a="http://schemas.openxmlformats.org/drawingml/2006/main" xmlns:r="http://schemas.openxmlformats.org/officeDocument/2006/relationships" xmlns:p="http://schemas.openxmlformats.org/presentationml/2006/main">
  <p:tag name="TIMING" val="|14.8|27.2|29.3|21.9|63.8"/>
</p:tagLst>
</file>

<file path=ppt/tags/tag3.xml><?xml version="1.0" encoding="utf-8"?>
<p:tagLst xmlns:a="http://schemas.openxmlformats.org/drawingml/2006/main" xmlns:r="http://schemas.openxmlformats.org/officeDocument/2006/relationships" xmlns:p="http://schemas.openxmlformats.org/presentationml/2006/main">
  <p:tag name="TIMING" val="|9"/>
</p:tagLst>
</file>

<file path=ppt/tags/tag4.xml><?xml version="1.0" encoding="utf-8"?>
<p:tagLst xmlns:a="http://schemas.openxmlformats.org/drawingml/2006/main" xmlns:r="http://schemas.openxmlformats.org/officeDocument/2006/relationships" xmlns:p="http://schemas.openxmlformats.org/presentationml/2006/main">
  <p:tag name="TIMING" val="|4.2"/>
</p:tagLst>
</file>

<file path=ppt/tags/tag5.xml><?xml version="1.0" encoding="utf-8"?>
<p:tagLst xmlns:a="http://schemas.openxmlformats.org/drawingml/2006/main" xmlns:r="http://schemas.openxmlformats.org/officeDocument/2006/relationships" xmlns:p="http://schemas.openxmlformats.org/presentationml/2006/main">
  <p:tag name="TIMING" val="|3.8"/>
</p:tagLst>
</file>

<file path=ppt/tags/tag6.xml><?xml version="1.0" encoding="utf-8"?>
<p:tagLst xmlns:a="http://schemas.openxmlformats.org/drawingml/2006/main" xmlns:r="http://schemas.openxmlformats.org/officeDocument/2006/relationships" xmlns:p="http://schemas.openxmlformats.org/presentationml/2006/main">
  <p:tag name="TIMING" val="|19.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2555</Words>
  <Application>Microsoft Office PowerPoint</Application>
  <PresentationFormat>Widescreen</PresentationFormat>
  <Paragraphs>120</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(Tekst podstawowy)</vt:lpstr>
      <vt:lpstr>Calibri Light</vt:lpstr>
      <vt:lpstr>Swift-RegularItalic</vt:lpstr>
      <vt:lpstr>Times New Roman</vt:lpstr>
      <vt:lpstr>Wingdings</vt:lpstr>
      <vt:lpstr>Office Theme</vt:lpstr>
      <vt:lpstr>Mediation Strategies</vt:lpstr>
      <vt:lpstr>Communication strategies – an overview</vt:lpstr>
      <vt:lpstr>Mediation strategies in CEFR – an overview</vt:lpstr>
      <vt:lpstr>Mediation strategies in CEFR Companion Volume</vt:lpstr>
      <vt:lpstr>Categories of mediation strategies </vt:lpstr>
      <vt:lpstr>Strategies to explain a new concept </vt:lpstr>
      <vt:lpstr>Strategies to simplify a text</vt:lpstr>
      <vt:lpstr>Progression up the scale</vt:lpstr>
      <vt:lpstr>Bibliography: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Friedrich</dc:creator>
  <cp:lastModifiedBy>Marie-Therese Baehr</cp:lastModifiedBy>
  <cp:revision>196</cp:revision>
  <cp:lastPrinted>2021-07-24T08:59:45Z</cp:lastPrinted>
  <dcterms:created xsi:type="dcterms:W3CDTF">2020-01-08T10:10:35Z</dcterms:created>
  <dcterms:modified xsi:type="dcterms:W3CDTF">2024-06-27T13:24:01Z</dcterms:modified>
</cp:coreProperties>
</file>